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r:id="rId8-created" id="257"/>
    <p:sldId r:id="rId9-created" id="258"/>
    <p:sldId r:id="rId10-created" id="259"/>
    <p:sldId r:id="rId11-created" id="260"/>
    <p:sldId r:id="rId12-created" id="261"/>
    <p:sldId r:id="rId13-created" id="262"/>
    <p:sldId r:id="rId14-created" id="263"/>
    <p:sldId r:id="rId15-created" id="264"/>
    <p:sldId r:id="rId16-created" id="265"/>
    <p:sldId r:id="rId17-created" id="266"/>
    <p:sldId r:id="rId18-created" id="267"/>
    <p:sldId r:id="rId19-created" id="268"/>
    <p:sldId r:id="rId20-created" id="269"/>
    <p:sldId r:id="rId21-created" id="270"/>
    <p:sldId r:id="rId22-created" id="271"/>
    <p:sldId r:id="rId23-created" id="272"/>
    <p:sldId r:id="rId24-created" id="273"/>
    <p:sldId r:id="rId25-created" id="274"/>
    <p:sldId r:id="rId26-created" id="275"/>
    <p:sldId r:id="rId27-created" id="276"/>
    <p:sldId r:id="rId28-created" id="277"/>
    <p:sldId r:id="rId29-created" id="278"/>
    <p:sldId r:id="rId30-created" id="279"/>
    <p:sldId r:id="rId31-created" id="280"/>
    <p:sldId r:id="rId32-created" id="281"/>
  </p:sldIdLst>
  <p:notesMasterIdLst>
    <p:notesMasterId r:id="rId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8-created" Type="http://schemas.openxmlformats.org/officeDocument/2006/relationships/slide" Target="slides/slide2.xml"/><Relationship Id="rId9-created" Type="http://schemas.openxmlformats.org/officeDocument/2006/relationships/slide" Target="slides/slide3.xml"/><Relationship Id="rId10-created" Type="http://schemas.openxmlformats.org/officeDocument/2006/relationships/slide" Target="slides/slide4.xml"/><Relationship Id="rId11-created" Type="http://schemas.openxmlformats.org/officeDocument/2006/relationships/slide" Target="slides/slide5.xml"/><Relationship Id="rId12-created" Type="http://schemas.openxmlformats.org/officeDocument/2006/relationships/slide" Target="slides/slide6.xml"/><Relationship Id="rId13-created" Type="http://schemas.openxmlformats.org/officeDocument/2006/relationships/slide" Target="slides/slide7.xml"/><Relationship Id="rId14-created" Type="http://schemas.openxmlformats.org/officeDocument/2006/relationships/slide" Target="slides/slide8.xml"/><Relationship Id="rId15-created" Type="http://schemas.openxmlformats.org/officeDocument/2006/relationships/slide" Target="slides/slide9.xml"/><Relationship Id="rId16-created" Type="http://schemas.openxmlformats.org/officeDocument/2006/relationships/slide" Target="slides/slide10.xml"/><Relationship Id="rId17-created" Type="http://schemas.openxmlformats.org/officeDocument/2006/relationships/slide" Target="slides/slide11.xml"/><Relationship Id="rId18-created" Type="http://schemas.openxmlformats.org/officeDocument/2006/relationships/slide" Target="slides/slide12.xml"/><Relationship Id="rId19-created" Type="http://schemas.openxmlformats.org/officeDocument/2006/relationships/slide" Target="slides/slide13.xml"/><Relationship Id="rId20-created" Type="http://schemas.openxmlformats.org/officeDocument/2006/relationships/slide" Target="slides/slide14.xml"/><Relationship Id="rId21-created" Type="http://schemas.openxmlformats.org/officeDocument/2006/relationships/slide" Target="slides/slide15.xml"/><Relationship Id="rId22-created" Type="http://schemas.openxmlformats.org/officeDocument/2006/relationships/slide" Target="slides/slide16.xml"/><Relationship Id="rId23-created" Type="http://schemas.openxmlformats.org/officeDocument/2006/relationships/slide" Target="slides/slide17.xml"/><Relationship Id="rId24-created" Type="http://schemas.openxmlformats.org/officeDocument/2006/relationships/slide" Target="slides/slide18.xml"/><Relationship Id="rId25-created" Type="http://schemas.openxmlformats.org/officeDocument/2006/relationships/slide" Target="slides/slide19.xml"/><Relationship Id="rId26-created" Type="http://schemas.openxmlformats.org/officeDocument/2006/relationships/slide" Target="slides/slide20.xml"/><Relationship Id="rId27-created" Type="http://schemas.openxmlformats.org/officeDocument/2006/relationships/slide" Target="slides/slide21.xml"/><Relationship Id="rId28-created" Type="http://schemas.openxmlformats.org/officeDocument/2006/relationships/slide" Target="slides/slide22.xml"/><Relationship Id="rId29-created" Type="http://schemas.openxmlformats.org/officeDocument/2006/relationships/slide" Target="slides/slide23.xml"/><Relationship Id="rId30-created" Type="http://schemas.openxmlformats.org/officeDocument/2006/relationships/slide" Target="slides/slide24.xml"/><Relationship Id="rId31-created" Type="http://schemas.openxmlformats.org/officeDocument/2006/relationships/slide" Target="slides/slide25.xml"/><Relationship Id="rId32-created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slideLayout" Target="../slideLayouts/slideLayout1.xml"/><Relationship Id="rId16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image" Target="../media/image-1-17.png"/><Relationship Id="rId18" Type="http://schemas.openxmlformats.org/officeDocument/2006/relationships/image" Target="../media/image-1-18.png"/><Relationship Id="rId19" Type="http://schemas.openxmlformats.org/officeDocument/2006/relationships/image" Target="../media/image-1-19.png"/><Relationship Id="rId20" Type="http://schemas.openxmlformats.org/officeDocument/2006/relationships/image" Target="../media/image-1-20.png"/><Relationship Id="rId21" Type="http://schemas.openxmlformats.org/officeDocument/2006/relationships/image" Target="../media/image-1-21.png"/><Relationship Id="rId22" Type="http://schemas.openxmlformats.org/officeDocument/2006/relationships/image" Target="../media/image-1-22.png"/><Relationship Id="rId23" Type="http://schemas.openxmlformats.org/officeDocument/2006/relationships/image" Target="../media/image-1-23.png"/><Relationship Id="rId24" Type="http://schemas.openxmlformats.org/officeDocument/2006/relationships/image" Target="../media/image-1-24.png"/><Relationship Id="rId25" Type="http://schemas.openxmlformats.org/officeDocument/2006/relationships/image" Target="../media/image-1-25.png"/><Relationship Id="rId26" Type="http://schemas.openxmlformats.org/officeDocument/2006/relationships/image" Target="../media/image-1-26.png"/><Relationship Id="rId27" Type="http://schemas.openxmlformats.org/officeDocument/2006/relationships/image" Target="../media/image-1-27.png"/><Relationship Id="rId28" Type="http://schemas.openxmlformats.org/officeDocument/2006/relationships/image" Target="../media/image-1-28.png"/><Relationship Id="rId29" Type="http://schemas.openxmlformats.org/officeDocument/2006/relationships/image" Target="../media/image-1-29.png"/><Relationship Id="rId30" Type="http://schemas.openxmlformats.org/officeDocument/2006/relationships/image" Target="../media/image-1-30.png"/><Relationship Id="rId31" Type="http://schemas.openxmlformats.org/officeDocument/2006/relationships/image" Target="../media/image-1-31.png"/><Relationship Id="rId32" Type="http://schemas.openxmlformats.org/officeDocument/2006/relationships/image" Target="../media/image-1-32.png"/><Relationship Id="rId33" Type="http://schemas.openxmlformats.org/officeDocument/2006/relationships/image" Target="../media/image-1-33.png"/><Relationship Id="rId34" Type="http://schemas.openxmlformats.org/officeDocument/2006/relationships/image" Target="../media/image-1-34.png"/><Relationship Id="rId35" Type="http://schemas.openxmlformats.org/officeDocument/2006/relationships/image" Target="../media/image-1-35.png"/><Relationship Id="rId36" Type="http://schemas.openxmlformats.org/officeDocument/2006/relationships/image" Target="../media/image-1-36.png"/><Relationship Id="rId37" Type="http://schemas.openxmlformats.org/officeDocument/2006/relationships/image" Target="../media/image-1-37.png"/><Relationship Id="rId38" Type="http://schemas.openxmlformats.org/officeDocument/2006/relationships/image" Target="../media/image-1-38.png"/><Relationship Id="rId39" Type="http://schemas.openxmlformats.org/officeDocument/2006/relationships/image" Target="../media/image-1-39.png"/><Relationship Id="rId40" Type="http://schemas.openxmlformats.org/officeDocument/2006/relationships/image" Target="../media/image-1-40.png"/><Relationship Id="rId41" Type="http://schemas.openxmlformats.org/officeDocument/2006/relationships/image" Target="../media/image-1-41.png"/><Relationship Id="rId42" Type="http://schemas.openxmlformats.org/officeDocument/2006/relationships/image" Target="../media/image-1-42.png"/><Relationship Id="rId43" Type="http://schemas.openxmlformats.org/officeDocument/2006/relationships/image" Target="../media/image-1-43.png"/><Relationship Id="rId44" Type="http://schemas.openxmlformats.org/officeDocument/2006/relationships/image" Target="../media/image-1-44.png"/><Relationship Id="rId45" Type="http://schemas.openxmlformats.org/officeDocument/2006/relationships/image" Target="../media/image-1-45.png"/><Relationship Id="rId46" Type="http://schemas.openxmlformats.org/officeDocument/2006/relationships/image" Target="../media/image-1-46.png"/><Relationship Id="rId47" Type="http://schemas.openxmlformats.org/officeDocument/2006/relationships/image" Target="../media/image-1-47.png"/><Relationship Id="rId48" Type="http://schemas.openxmlformats.org/officeDocument/2006/relationships/image" Target="../media/image-1-48.png"/><Relationship Id="rId49" Type="http://schemas.openxmlformats.org/officeDocument/2006/relationships/image" Target="../media/image-1-49.png"/><Relationship Id="rId50" Type="http://schemas.openxmlformats.org/officeDocument/2006/relationships/image" Target="../media/image-1-50.png"/><Relationship Id="rId51" Type="http://schemas.openxmlformats.org/officeDocument/2006/relationships/image" Target="../media/image-1-51.png"/><Relationship Id="rId52" Type="http://schemas.openxmlformats.org/officeDocument/2006/relationships/image" Target="../media/image-1-52.png"/><Relationship Id="rId53" Type="http://schemas.openxmlformats.org/officeDocument/2006/relationships/slideLayout" Target="../slideLayouts/slideLayout1.xml"/><Relationship Id="rId54" Type="http://schemas.openxmlformats.org/officeDocument/2006/relationships/notesSlide" Target="../notesSlides/notesSlide10.xml"/><Relationship Id="rId55-created" Type="http://schemas.openxmlformats.org/officeDocument/2006/relationships/image" Target="../media/media83.png"/><Relationship Id="rId56-created" Type="http://schemas.openxmlformats.org/officeDocument/2006/relationships/image" Target="../media/media84.png"/><Relationship Id="rId57-created" Type="http://schemas.openxmlformats.org/officeDocument/2006/relationships/image" Target="../media/media85.png"/><Relationship Id="rId58-created" Type="http://schemas.openxmlformats.org/officeDocument/2006/relationships/image" Target="../media/media86.png"/><Relationship Id="rId59-created" Type="http://schemas.openxmlformats.org/officeDocument/2006/relationships/image" Target="../media/media87.png"/><Relationship Id="rId60-created" Type="http://schemas.openxmlformats.org/officeDocument/2006/relationships/image" Target="../media/media88.png"/><Relationship Id="rId61-created" Type="http://schemas.openxmlformats.org/officeDocument/2006/relationships/image" Target="../media/media89.png"/><Relationship Id="rId62-created" Type="http://schemas.openxmlformats.org/officeDocument/2006/relationships/image" Target="../media/media90.png"/><Relationship Id="rId63-created" Type="http://schemas.openxmlformats.org/officeDocument/2006/relationships/image" Target="../media/media91.png"/><Relationship Id="rId64-created" Type="http://schemas.openxmlformats.org/officeDocument/2006/relationships/image" Target="../media/media92.png"/><Relationship Id="rId65-created" Type="http://schemas.openxmlformats.org/officeDocument/2006/relationships/image" Target="../media/media93.png"/><Relationship Id="rId66-created" Type="http://schemas.openxmlformats.org/officeDocument/2006/relationships/image" Target="../media/media94.png"/><Relationship Id="rId67-created" Type="http://schemas.openxmlformats.org/officeDocument/2006/relationships/image" Target="../media/media95.png"/><Relationship Id="rId68-created" Type="http://schemas.openxmlformats.org/officeDocument/2006/relationships/image" Target="../media/media96.png"/><Relationship Id="rId69-created" Type="http://schemas.openxmlformats.org/officeDocument/2006/relationships/image" Target="../media/media97.png"/><Relationship Id="rId70-created" Type="http://schemas.openxmlformats.org/officeDocument/2006/relationships/image" Target="../media/media98.png"/><Relationship Id="rId71-created" Type="http://schemas.openxmlformats.org/officeDocument/2006/relationships/image" Target="../media/media99.png"/><Relationship Id="rId72-created" Type="http://schemas.openxmlformats.org/officeDocument/2006/relationships/image" Target="../media/media100.png"/><Relationship Id="rId73-created" Type="http://schemas.openxmlformats.org/officeDocument/2006/relationships/image" Target="../media/media101.png"/><Relationship Id="rId74-created" Type="http://schemas.openxmlformats.org/officeDocument/2006/relationships/image" Target="../media/media102.png"/><Relationship Id="rId75-created" Type="http://schemas.openxmlformats.org/officeDocument/2006/relationships/image" Target="../media/media103.png"/><Relationship Id="rId76-created" Type="http://schemas.openxmlformats.org/officeDocument/2006/relationships/image" Target="../media/media104.png"/><Relationship Id="rId77-created" Type="http://schemas.openxmlformats.org/officeDocument/2006/relationships/image" Target="../media/media105.png"/><Relationship Id="rId78-created" Type="http://schemas.openxmlformats.org/officeDocument/2006/relationships/image" Target="../media/media106.png"/><Relationship Id="rId79-created" Type="http://schemas.openxmlformats.org/officeDocument/2006/relationships/image" Target="../media/media107.png"/><Relationship Id="rId80-created" Type="http://schemas.openxmlformats.org/officeDocument/2006/relationships/image" Target="../media/media108.png"/><Relationship Id="rId81-created" Type="http://schemas.openxmlformats.org/officeDocument/2006/relationships/image" Target="../media/media109.png"/><Relationship Id="rId82-created" Type="http://schemas.openxmlformats.org/officeDocument/2006/relationships/image" Target="../media/media110.png"/><Relationship Id="rId83-created" Type="http://schemas.openxmlformats.org/officeDocument/2006/relationships/image" Target="../media/media111.png"/><Relationship Id="rId84-created" Type="http://schemas.openxmlformats.org/officeDocument/2006/relationships/image" Target="../media/media112.png"/><Relationship Id="rId85-created" Type="http://schemas.openxmlformats.org/officeDocument/2006/relationships/image" Target="../media/media113.png"/><Relationship Id="rId86-created" Type="http://schemas.openxmlformats.org/officeDocument/2006/relationships/image" Target="../media/media114.png"/><Relationship Id="rId87-created" Type="http://schemas.openxmlformats.org/officeDocument/2006/relationships/image" Target="../media/media115.png"/><Relationship Id="rId88-created" Type="http://schemas.openxmlformats.org/officeDocument/2006/relationships/image" Target="../media/media116.png"/><Relationship Id="rId89-created" Type="http://schemas.openxmlformats.org/officeDocument/2006/relationships/image" Target="../media/media117.png"/><Relationship Id="rId90-created" Type="http://schemas.openxmlformats.org/officeDocument/2006/relationships/image" Target="../media/media118.png"/><Relationship Id="rId91-created" Type="http://schemas.openxmlformats.org/officeDocument/2006/relationships/image" Target="../media/media119.png"/><Relationship Id="rId92-created" Type="http://schemas.openxmlformats.org/officeDocument/2006/relationships/image" Target="../media/media120.png"/><Relationship Id="rId93-created" Type="http://schemas.openxmlformats.org/officeDocument/2006/relationships/image" Target="../media/media121.png"/><Relationship Id="rId94-created" Type="http://schemas.openxmlformats.org/officeDocument/2006/relationships/image" Target="../media/media122.png"/><Relationship Id="rId95-created" Type="http://schemas.openxmlformats.org/officeDocument/2006/relationships/image" Target="../media/media123.png"/><Relationship Id="rId96-created" Type="http://schemas.openxmlformats.org/officeDocument/2006/relationships/image" Target="../media/media124.png"/><Relationship Id="rId97-created" Type="http://schemas.openxmlformats.org/officeDocument/2006/relationships/image" Target="../media/media125.png"/><Relationship Id="rId98-created" Type="http://schemas.openxmlformats.org/officeDocument/2006/relationships/image" Target="../media/media126.png"/><Relationship Id="rId99-created" Type="http://schemas.openxmlformats.org/officeDocument/2006/relationships/image" Target="../media/media127.png"/><Relationship Id="rId100-created" Type="http://schemas.openxmlformats.org/officeDocument/2006/relationships/image" Target="../media/media128.png"/><Relationship Id="rId101-created" Type="http://schemas.openxmlformats.org/officeDocument/2006/relationships/image" Target="../media/media129.png"/><Relationship Id="rId102-created" Type="http://schemas.openxmlformats.org/officeDocument/2006/relationships/image" Target="../media/media130.png"/><Relationship Id="rId103-created" Type="http://schemas.openxmlformats.org/officeDocument/2006/relationships/image" Target="../media/media131.png"/><Relationship Id="rId104-created" Type="http://schemas.openxmlformats.org/officeDocument/2006/relationships/image" Target="../media/media132.png"/><Relationship Id="rId105-created" Type="http://schemas.openxmlformats.org/officeDocument/2006/relationships/image" Target="../media/media133.png"/><Relationship Id="rId106-created" Type="http://schemas.openxmlformats.org/officeDocument/2006/relationships/image" Target="../media/media134.png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<Relationship Id="rId10-created" Type="http://schemas.openxmlformats.org/officeDocument/2006/relationships/image" Target="../media/media135.png"/><Relationship Id="rId11-created" Type="http://schemas.openxmlformats.org/officeDocument/2006/relationships/image" Target="../media/media136.png"/><Relationship Id="rId12-created" Type="http://schemas.openxmlformats.org/officeDocument/2006/relationships/image" Target="../media/media137.png"/><Relationship Id="rId13-created" Type="http://schemas.openxmlformats.org/officeDocument/2006/relationships/image" Target="../media/media138.png"/><Relationship Id="rId14-created" Type="http://schemas.openxmlformats.org/officeDocument/2006/relationships/image" Target="../media/media139.png"/><Relationship Id="rId15-created" Type="http://schemas.openxmlformats.org/officeDocument/2006/relationships/image" Target="../media/media140.png"/><Relationship Id="rId16-created" Type="http://schemas.openxmlformats.org/officeDocument/2006/relationships/image" Target="../media/media141.png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<Relationship Id="rId10-created" Type="http://schemas.openxmlformats.org/officeDocument/2006/relationships/image" Target="../media/media142.png"/><Relationship Id="rId11-created" Type="http://schemas.openxmlformats.org/officeDocument/2006/relationships/image" Target="../media/media143.png"/><Relationship Id="rId12-created" Type="http://schemas.openxmlformats.org/officeDocument/2006/relationships/image" Target="../media/media144.png"/><Relationship Id="rId13-created" Type="http://schemas.openxmlformats.org/officeDocument/2006/relationships/image" Target="../media/media145.png"/><Relationship Id="rId14-created" Type="http://schemas.openxmlformats.org/officeDocument/2006/relationships/image" Target="../media/media146.png"/><Relationship Id="rId15-created" Type="http://schemas.openxmlformats.org/officeDocument/2006/relationships/image" Target="../media/media147.png"/><Relationship Id="rId16-created" Type="http://schemas.openxmlformats.org/officeDocument/2006/relationships/image" Target="../media/media148.png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3.xml"/><Relationship Id="rId12-created" Type="http://schemas.openxmlformats.org/officeDocument/2006/relationships/image" Target="../media/media149.png"/><Relationship Id="rId13-created" Type="http://schemas.openxmlformats.org/officeDocument/2006/relationships/image" Target="../media/media150.png"/><Relationship Id="rId14-created" Type="http://schemas.openxmlformats.org/officeDocument/2006/relationships/image" Target="../media/media151.png"/><Relationship Id="rId15-created" Type="http://schemas.openxmlformats.org/officeDocument/2006/relationships/image" Target="../media/media152.png"/><Relationship Id="rId16-created" Type="http://schemas.openxmlformats.org/officeDocument/2006/relationships/image" Target="../media/media153.png"/><Relationship Id="rId17-created" Type="http://schemas.openxmlformats.org/officeDocument/2006/relationships/image" Target="../media/media154.png"/><Relationship Id="rId18-created" Type="http://schemas.openxmlformats.org/officeDocument/2006/relationships/image" Target="../media/media155.png"/><Relationship Id="rId19-created" Type="http://schemas.openxmlformats.org/officeDocument/2006/relationships/image" Target="../media/media156.png"/><Relationship Id="rId20-created" Type="http://schemas.openxmlformats.org/officeDocument/2006/relationships/image" Target="../media/media157.png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4.xml"/><Relationship Id="rId12-created" Type="http://schemas.openxmlformats.org/officeDocument/2006/relationships/image" Target="../media/media158.png"/><Relationship Id="rId13-created" Type="http://schemas.openxmlformats.org/officeDocument/2006/relationships/image" Target="../media/media159.png"/><Relationship Id="rId14-created" Type="http://schemas.openxmlformats.org/officeDocument/2006/relationships/image" Target="../media/media160.png"/><Relationship Id="rId15-created" Type="http://schemas.openxmlformats.org/officeDocument/2006/relationships/image" Target="../media/media161.png"/><Relationship Id="rId16-created" Type="http://schemas.openxmlformats.org/officeDocument/2006/relationships/image" Target="../media/media162.png"/><Relationship Id="rId17-created" Type="http://schemas.openxmlformats.org/officeDocument/2006/relationships/image" Target="../media/media163.png"/><Relationship Id="rId18-created" Type="http://schemas.openxmlformats.org/officeDocument/2006/relationships/image" Target="../media/media164.png"/><Relationship Id="rId19-created" Type="http://schemas.openxmlformats.org/officeDocument/2006/relationships/image" Target="../media/media165.png"/><Relationship Id="rId20-created" Type="http://schemas.openxmlformats.org/officeDocument/2006/relationships/image" Target="../media/media166.png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image" Target="../media/image-1-16.png"/><Relationship Id="rId17" Type="http://schemas.openxmlformats.org/officeDocument/2006/relationships/image" Target="../media/image-1-17.png"/><Relationship Id="rId18" Type="http://schemas.openxmlformats.org/officeDocument/2006/relationships/image" Target="../media/image-1-18.png"/><Relationship Id="rId19" Type="http://schemas.openxmlformats.org/officeDocument/2006/relationships/image" Target="../media/image-1-19.png"/><Relationship Id="rId20" Type="http://schemas.openxmlformats.org/officeDocument/2006/relationships/image" Target="../media/image-1-20.png"/><Relationship Id="rId21" Type="http://schemas.openxmlformats.org/officeDocument/2006/relationships/image" Target="../media/image-1-21.png"/><Relationship Id="rId22" Type="http://schemas.openxmlformats.org/officeDocument/2006/relationships/image" Target="../media/image-1-22.png"/><Relationship Id="rId23" Type="http://schemas.openxmlformats.org/officeDocument/2006/relationships/image" Target="../media/image-1-23.png"/><Relationship Id="rId24" Type="http://schemas.openxmlformats.org/officeDocument/2006/relationships/image" Target="../media/image-1-24.png"/><Relationship Id="rId25" Type="http://schemas.openxmlformats.org/officeDocument/2006/relationships/image" Target="../media/image-1-25.png"/><Relationship Id="rId26" Type="http://schemas.openxmlformats.org/officeDocument/2006/relationships/image" Target="../media/image-1-26.png"/><Relationship Id="rId27" Type="http://schemas.openxmlformats.org/officeDocument/2006/relationships/image" Target="../media/image-1-27.png"/><Relationship Id="rId28" Type="http://schemas.openxmlformats.org/officeDocument/2006/relationships/image" Target="../media/image-1-28.png"/><Relationship Id="rId29" Type="http://schemas.openxmlformats.org/officeDocument/2006/relationships/image" Target="../media/image-1-29.png"/><Relationship Id="rId30" Type="http://schemas.openxmlformats.org/officeDocument/2006/relationships/slideLayout" Target="../slideLayouts/slideLayout1.xml"/><Relationship Id="rId31" Type="http://schemas.openxmlformats.org/officeDocument/2006/relationships/notesSlide" Target="../notesSlides/notesSlide15.xml"/><Relationship Id="rId32-created" Type="http://schemas.openxmlformats.org/officeDocument/2006/relationships/image" Target="../media/media167.png"/><Relationship Id="rId33-created" Type="http://schemas.openxmlformats.org/officeDocument/2006/relationships/image" Target="../media/media168.png"/><Relationship Id="rId34-created" Type="http://schemas.openxmlformats.org/officeDocument/2006/relationships/image" Target="../media/media169.png"/><Relationship Id="rId35-created" Type="http://schemas.openxmlformats.org/officeDocument/2006/relationships/image" Target="../media/media170.png"/><Relationship Id="rId36-created" Type="http://schemas.openxmlformats.org/officeDocument/2006/relationships/image" Target="../media/media171.png"/><Relationship Id="rId37-created" Type="http://schemas.openxmlformats.org/officeDocument/2006/relationships/image" Target="../media/media172.png"/><Relationship Id="rId38-created" Type="http://schemas.openxmlformats.org/officeDocument/2006/relationships/image" Target="../media/media173.png"/><Relationship Id="rId39-created" Type="http://schemas.openxmlformats.org/officeDocument/2006/relationships/image" Target="../media/media174.png"/><Relationship Id="rId40-created" Type="http://schemas.openxmlformats.org/officeDocument/2006/relationships/image" Target="../media/media175.png"/><Relationship Id="rId41-created" Type="http://schemas.openxmlformats.org/officeDocument/2006/relationships/image" Target="../media/media176.png"/><Relationship Id="rId42-created" Type="http://schemas.openxmlformats.org/officeDocument/2006/relationships/image" Target="../media/media177.png"/><Relationship Id="rId43-created" Type="http://schemas.openxmlformats.org/officeDocument/2006/relationships/image" Target="../media/media178.png"/><Relationship Id="rId44-created" Type="http://schemas.openxmlformats.org/officeDocument/2006/relationships/image" Target="../media/media179.png"/><Relationship Id="rId45-created" Type="http://schemas.openxmlformats.org/officeDocument/2006/relationships/image" Target="../media/media180.png"/><Relationship Id="rId46-created" Type="http://schemas.openxmlformats.org/officeDocument/2006/relationships/image" Target="../media/media181.png"/><Relationship Id="rId47-created" Type="http://schemas.openxmlformats.org/officeDocument/2006/relationships/image" Target="../media/media182.png"/><Relationship Id="rId48-created" Type="http://schemas.openxmlformats.org/officeDocument/2006/relationships/image" Target="../media/media183.png"/><Relationship Id="rId49-created" Type="http://schemas.openxmlformats.org/officeDocument/2006/relationships/image" Target="../media/media184.png"/><Relationship Id="rId50-created" Type="http://schemas.openxmlformats.org/officeDocument/2006/relationships/image" Target="../media/media185.png"/><Relationship Id="rId51-created" Type="http://schemas.openxmlformats.org/officeDocument/2006/relationships/image" Target="../media/media186.png"/><Relationship Id="rId52-created" Type="http://schemas.openxmlformats.org/officeDocument/2006/relationships/image" Target="../media/media187.png"/><Relationship Id="rId53-created" Type="http://schemas.openxmlformats.org/officeDocument/2006/relationships/image" Target="../media/media188.png"/><Relationship Id="rId54-created" Type="http://schemas.openxmlformats.org/officeDocument/2006/relationships/image" Target="../media/media189.png"/><Relationship Id="rId55-created" Type="http://schemas.openxmlformats.org/officeDocument/2006/relationships/image" Target="../media/media190.png"/><Relationship Id="rId56-created" Type="http://schemas.openxmlformats.org/officeDocument/2006/relationships/image" Target="../media/media191.png"/><Relationship Id="rId57-created" Type="http://schemas.openxmlformats.org/officeDocument/2006/relationships/image" Target="../media/media192.png"/><Relationship Id="rId58-created" Type="http://schemas.openxmlformats.org/officeDocument/2006/relationships/image" Target="../media/media193.png"/><Relationship Id="rId59-created" Type="http://schemas.openxmlformats.org/officeDocument/2006/relationships/image" Target="../media/media194.png"/><Relationship Id="rId60-created" Type="http://schemas.openxmlformats.org/officeDocument/2006/relationships/image" Target="../media/media195.png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6.xml"/><Relationship Id="rId11-created" Type="http://schemas.openxmlformats.org/officeDocument/2006/relationships/image" Target="../media/media196.png"/><Relationship Id="rId12-created" Type="http://schemas.openxmlformats.org/officeDocument/2006/relationships/image" Target="../media/media197.png"/><Relationship Id="rId13-created" Type="http://schemas.openxmlformats.org/officeDocument/2006/relationships/image" Target="../media/media198.png"/><Relationship Id="rId14-created" Type="http://schemas.openxmlformats.org/officeDocument/2006/relationships/image" Target="../media/media199.png"/><Relationship Id="rId15-created" Type="http://schemas.openxmlformats.org/officeDocument/2006/relationships/image" Target="../media/media200.png"/><Relationship Id="rId16-created" Type="http://schemas.openxmlformats.org/officeDocument/2006/relationships/image" Target="../media/media201.png"/><Relationship Id="rId17-created" Type="http://schemas.openxmlformats.org/officeDocument/2006/relationships/image" Target="../media/media202.png"/><Relationship Id="rId18-created" Type="http://schemas.openxmlformats.org/officeDocument/2006/relationships/image" Target="../media/media203.png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7.xml"/><Relationship Id="rId11-created" Type="http://schemas.openxmlformats.org/officeDocument/2006/relationships/image" Target="../media/media204.png"/><Relationship Id="rId12-created" Type="http://schemas.openxmlformats.org/officeDocument/2006/relationships/image" Target="../media/media205.png"/><Relationship Id="rId13-created" Type="http://schemas.openxmlformats.org/officeDocument/2006/relationships/image" Target="../media/media206.png"/><Relationship Id="rId14-created" Type="http://schemas.openxmlformats.org/officeDocument/2006/relationships/image" Target="../media/media207.png"/><Relationship Id="rId15-created" Type="http://schemas.openxmlformats.org/officeDocument/2006/relationships/image" Target="../media/media208.png"/><Relationship Id="rId16-created" Type="http://schemas.openxmlformats.org/officeDocument/2006/relationships/image" Target="../media/media209.png"/><Relationship Id="rId17-created" Type="http://schemas.openxmlformats.org/officeDocument/2006/relationships/image" Target="../media/media210.png"/><Relationship Id="rId18-created" Type="http://schemas.openxmlformats.org/officeDocument/2006/relationships/image" Target="../media/media211.png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8.xml"/><Relationship Id="rId11-created" Type="http://schemas.openxmlformats.org/officeDocument/2006/relationships/image" Target="../media/media212.png"/><Relationship Id="rId12-created" Type="http://schemas.openxmlformats.org/officeDocument/2006/relationships/image" Target="../media/media213.png"/><Relationship Id="rId13-created" Type="http://schemas.openxmlformats.org/officeDocument/2006/relationships/image" Target="../media/media214.png"/><Relationship Id="rId14-created" Type="http://schemas.openxmlformats.org/officeDocument/2006/relationships/image" Target="../media/media215.png"/><Relationship Id="rId15-created" Type="http://schemas.openxmlformats.org/officeDocument/2006/relationships/image" Target="../media/media216.png"/><Relationship Id="rId16-created" Type="http://schemas.openxmlformats.org/officeDocument/2006/relationships/image" Target="../media/media217.png"/><Relationship Id="rId17-created" Type="http://schemas.openxmlformats.org/officeDocument/2006/relationships/image" Target="../media/media218.png"/><Relationship Id="rId18-created" Type="http://schemas.openxmlformats.org/officeDocument/2006/relationships/image" Target="../media/media219.png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9.xml"/><Relationship Id="rId12-created" Type="http://schemas.openxmlformats.org/officeDocument/2006/relationships/image" Target="../media/media220.png"/><Relationship Id="rId13-created" Type="http://schemas.openxmlformats.org/officeDocument/2006/relationships/image" Target="../media/media221.png"/><Relationship Id="rId14-created" Type="http://schemas.openxmlformats.org/officeDocument/2006/relationships/image" Target="../media/media222.png"/><Relationship Id="rId15-created" Type="http://schemas.openxmlformats.org/officeDocument/2006/relationships/image" Target="../media/media223.png"/><Relationship Id="rId16-created" Type="http://schemas.openxmlformats.org/officeDocument/2006/relationships/image" Target="../media/media224.png"/><Relationship Id="rId17-created" Type="http://schemas.openxmlformats.org/officeDocument/2006/relationships/image" Target="../media/media225.png"/><Relationship Id="rId18-created" Type="http://schemas.openxmlformats.org/officeDocument/2006/relationships/image" Target="../media/media226.png"/><Relationship Id="rId19-created" Type="http://schemas.openxmlformats.org/officeDocument/2006/relationships/image" Target="../media/media227.png"/><Relationship Id="rId20-created" Type="http://schemas.openxmlformats.org/officeDocument/2006/relationships/image" Target="../media/media228.png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image" Target="../media/image-1-14.png"/><Relationship Id="rId15" Type="http://schemas.openxmlformats.org/officeDocument/2006/relationships/image" Target="../media/image-1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.xml"/><Relationship Id="rId18-created" Type="http://schemas.openxmlformats.org/officeDocument/2006/relationships/image" Target="../media/media15.png"/><Relationship Id="rId19-created" Type="http://schemas.openxmlformats.org/officeDocument/2006/relationships/image" Target="../media/media16.png"/><Relationship Id="rId20-created" Type="http://schemas.openxmlformats.org/officeDocument/2006/relationships/image" Target="../media/media17.png"/><Relationship Id="rId21-created" Type="http://schemas.openxmlformats.org/officeDocument/2006/relationships/image" Target="../media/media18.png"/><Relationship Id="rId22-created" Type="http://schemas.openxmlformats.org/officeDocument/2006/relationships/image" Target="../media/media19.png"/><Relationship Id="rId23-created" Type="http://schemas.openxmlformats.org/officeDocument/2006/relationships/image" Target="../media/media20.png"/><Relationship Id="rId24-created" Type="http://schemas.openxmlformats.org/officeDocument/2006/relationships/image" Target="../media/media21.png"/><Relationship Id="rId25-created" Type="http://schemas.openxmlformats.org/officeDocument/2006/relationships/image" Target="../media/media22.png"/><Relationship Id="rId26-created" Type="http://schemas.openxmlformats.org/officeDocument/2006/relationships/image" Target="../media/media23.png"/><Relationship Id="rId27-created" Type="http://schemas.openxmlformats.org/officeDocument/2006/relationships/image" Target="../media/media24.png"/><Relationship Id="rId28-created" Type="http://schemas.openxmlformats.org/officeDocument/2006/relationships/image" Target="../media/media25.png"/><Relationship Id="rId29-created" Type="http://schemas.openxmlformats.org/officeDocument/2006/relationships/image" Target="../media/media26.png"/><Relationship Id="rId30-created" Type="http://schemas.openxmlformats.org/officeDocument/2006/relationships/image" Target="../media/media27.png"/><Relationship Id="rId31-created" Type="http://schemas.openxmlformats.org/officeDocument/2006/relationships/image" Target="../media/media28.png"/><Relationship Id="rId32-created" Type="http://schemas.openxmlformats.org/officeDocument/2006/relationships/image" Target="../media/media29.png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0.xml"/><Relationship Id="rId12-created" Type="http://schemas.openxmlformats.org/officeDocument/2006/relationships/image" Target="../media/media229.png"/><Relationship Id="rId13-created" Type="http://schemas.openxmlformats.org/officeDocument/2006/relationships/image" Target="../media/media230.png"/><Relationship Id="rId14-created" Type="http://schemas.openxmlformats.org/officeDocument/2006/relationships/image" Target="../media/media231.png"/><Relationship Id="rId15-created" Type="http://schemas.openxmlformats.org/officeDocument/2006/relationships/image" Target="../media/media232.png"/><Relationship Id="rId16-created" Type="http://schemas.openxmlformats.org/officeDocument/2006/relationships/image" Target="../media/media233.png"/><Relationship Id="rId17-created" Type="http://schemas.openxmlformats.org/officeDocument/2006/relationships/image" Target="../media/media234.png"/><Relationship Id="rId18-created" Type="http://schemas.openxmlformats.org/officeDocument/2006/relationships/image" Target="../media/media235.png"/><Relationship Id="rId19-created" Type="http://schemas.openxmlformats.org/officeDocument/2006/relationships/image" Target="../media/media236.png"/><Relationship Id="rId20-created" Type="http://schemas.openxmlformats.org/officeDocument/2006/relationships/image" Target="../media/media237.png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1.xml"/><Relationship Id="rId12-created" Type="http://schemas.openxmlformats.org/officeDocument/2006/relationships/image" Target="../media/media238.png"/><Relationship Id="rId13-created" Type="http://schemas.openxmlformats.org/officeDocument/2006/relationships/image" Target="../media/media239.png"/><Relationship Id="rId14-created" Type="http://schemas.openxmlformats.org/officeDocument/2006/relationships/image" Target="../media/media240.png"/><Relationship Id="rId15-created" Type="http://schemas.openxmlformats.org/officeDocument/2006/relationships/image" Target="../media/media241.png"/><Relationship Id="rId16-created" Type="http://schemas.openxmlformats.org/officeDocument/2006/relationships/image" Target="../media/media242.png"/><Relationship Id="rId17-created" Type="http://schemas.openxmlformats.org/officeDocument/2006/relationships/image" Target="../media/media243.png"/><Relationship Id="rId18-created" Type="http://schemas.openxmlformats.org/officeDocument/2006/relationships/image" Target="../media/media244.png"/><Relationship Id="rId19-created" Type="http://schemas.openxmlformats.org/officeDocument/2006/relationships/image" Target="../media/media245.png"/><Relationship Id="rId20-created" Type="http://schemas.openxmlformats.org/officeDocument/2006/relationships/image" Target="../media/media246.png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2.xml"/><Relationship Id="rId16-created" Type="http://schemas.openxmlformats.org/officeDocument/2006/relationships/image" Target="../media/media247.png"/><Relationship Id="rId17-created" Type="http://schemas.openxmlformats.org/officeDocument/2006/relationships/image" Target="../media/media248.png"/><Relationship Id="rId18-created" Type="http://schemas.openxmlformats.org/officeDocument/2006/relationships/image" Target="../media/media249.png"/><Relationship Id="rId19-created" Type="http://schemas.openxmlformats.org/officeDocument/2006/relationships/image" Target="../media/media250.png"/><Relationship Id="rId20-created" Type="http://schemas.openxmlformats.org/officeDocument/2006/relationships/image" Target="../media/media251.png"/><Relationship Id="rId21-created" Type="http://schemas.openxmlformats.org/officeDocument/2006/relationships/image" Target="../media/media252.png"/><Relationship Id="rId22-created" Type="http://schemas.openxmlformats.org/officeDocument/2006/relationships/image" Target="../media/media253.png"/><Relationship Id="rId23-created" Type="http://schemas.openxmlformats.org/officeDocument/2006/relationships/image" Target="../media/media254.png"/><Relationship Id="rId24-created" Type="http://schemas.openxmlformats.org/officeDocument/2006/relationships/image" Target="../media/media255.png"/><Relationship Id="rId25-created" Type="http://schemas.openxmlformats.org/officeDocument/2006/relationships/image" Target="../media/media256.png"/><Relationship Id="rId26-created" Type="http://schemas.openxmlformats.org/officeDocument/2006/relationships/image" Target="../media/media257.png"/><Relationship Id="rId27-created" Type="http://schemas.openxmlformats.org/officeDocument/2006/relationships/image" Target="../media/media258.png"/><Relationship Id="rId28-created" Type="http://schemas.openxmlformats.org/officeDocument/2006/relationships/image" Target="../media/media259.png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3.xml"/><Relationship Id="rId16-created" Type="http://schemas.openxmlformats.org/officeDocument/2006/relationships/image" Target="../media/media260.png"/><Relationship Id="rId17-created" Type="http://schemas.openxmlformats.org/officeDocument/2006/relationships/image" Target="../media/media261.png"/><Relationship Id="rId18-created" Type="http://schemas.openxmlformats.org/officeDocument/2006/relationships/image" Target="../media/media262.png"/><Relationship Id="rId19-created" Type="http://schemas.openxmlformats.org/officeDocument/2006/relationships/image" Target="../media/media263.png"/><Relationship Id="rId20-created" Type="http://schemas.openxmlformats.org/officeDocument/2006/relationships/image" Target="../media/media264.png"/><Relationship Id="rId21-created" Type="http://schemas.openxmlformats.org/officeDocument/2006/relationships/image" Target="../media/media265.png"/><Relationship Id="rId22-created" Type="http://schemas.openxmlformats.org/officeDocument/2006/relationships/image" Target="../media/media266.png"/><Relationship Id="rId23-created" Type="http://schemas.openxmlformats.org/officeDocument/2006/relationships/image" Target="../media/media267.png"/><Relationship Id="rId24-created" Type="http://schemas.openxmlformats.org/officeDocument/2006/relationships/image" Target="../media/media268.png"/><Relationship Id="rId25-created" Type="http://schemas.openxmlformats.org/officeDocument/2006/relationships/image" Target="../media/media269.png"/><Relationship Id="rId26-created" Type="http://schemas.openxmlformats.org/officeDocument/2006/relationships/image" Target="../media/media270.png"/><Relationship Id="rId27-created" Type="http://schemas.openxmlformats.org/officeDocument/2006/relationships/image" Target="../media/media271.png"/><Relationship Id="rId28-created" Type="http://schemas.openxmlformats.org/officeDocument/2006/relationships/image" Target="../media/media272.png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4.xml"/><Relationship Id="rId16-created" Type="http://schemas.openxmlformats.org/officeDocument/2006/relationships/image" Target="../media/media273.png"/><Relationship Id="rId17-created" Type="http://schemas.openxmlformats.org/officeDocument/2006/relationships/image" Target="../media/media274.png"/><Relationship Id="rId18-created" Type="http://schemas.openxmlformats.org/officeDocument/2006/relationships/image" Target="../media/media275.png"/><Relationship Id="rId19-created" Type="http://schemas.openxmlformats.org/officeDocument/2006/relationships/image" Target="../media/media276.png"/><Relationship Id="rId20-created" Type="http://schemas.openxmlformats.org/officeDocument/2006/relationships/image" Target="../media/media277.png"/><Relationship Id="rId21-created" Type="http://schemas.openxmlformats.org/officeDocument/2006/relationships/image" Target="../media/media278.png"/><Relationship Id="rId22-created" Type="http://schemas.openxmlformats.org/officeDocument/2006/relationships/image" Target="../media/media279.png"/><Relationship Id="rId23-created" Type="http://schemas.openxmlformats.org/officeDocument/2006/relationships/image" Target="../media/media280.png"/><Relationship Id="rId24-created" Type="http://schemas.openxmlformats.org/officeDocument/2006/relationships/image" Target="../media/media281.png"/><Relationship Id="rId25-created" Type="http://schemas.openxmlformats.org/officeDocument/2006/relationships/image" Target="../media/media282.png"/><Relationship Id="rId26-created" Type="http://schemas.openxmlformats.org/officeDocument/2006/relationships/image" Target="../media/media283.png"/><Relationship Id="rId27-created" Type="http://schemas.openxmlformats.org/officeDocument/2006/relationships/image" Target="../media/media284.png"/><Relationship Id="rId28-created" Type="http://schemas.openxmlformats.org/officeDocument/2006/relationships/image" Target="../media/media285.png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image" Target="../media/image-1-12.png"/><Relationship Id="rId13" Type="http://schemas.openxmlformats.org/officeDocument/2006/relationships/image" Target="../media/image-1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25.xml"/><Relationship Id="rId16-created" Type="http://schemas.openxmlformats.org/officeDocument/2006/relationships/image" Target="../media/media286.png"/><Relationship Id="rId17-created" Type="http://schemas.openxmlformats.org/officeDocument/2006/relationships/image" Target="../media/media287.png"/><Relationship Id="rId18-created" Type="http://schemas.openxmlformats.org/officeDocument/2006/relationships/image" Target="../media/media288.png"/><Relationship Id="rId19-created" Type="http://schemas.openxmlformats.org/officeDocument/2006/relationships/image" Target="../media/media289.png"/><Relationship Id="rId20-created" Type="http://schemas.openxmlformats.org/officeDocument/2006/relationships/image" Target="../media/media290.png"/><Relationship Id="rId21-created" Type="http://schemas.openxmlformats.org/officeDocument/2006/relationships/image" Target="../media/media291.png"/><Relationship Id="rId22-created" Type="http://schemas.openxmlformats.org/officeDocument/2006/relationships/image" Target="../media/media292.png"/><Relationship Id="rId23-created" Type="http://schemas.openxmlformats.org/officeDocument/2006/relationships/image" Target="../media/media293.png"/><Relationship Id="rId24-created" Type="http://schemas.openxmlformats.org/officeDocument/2006/relationships/image" Target="../media/media294.png"/><Relationship Id="rId25-created" Type="http://schemas.openxmlformats.org/officeDocument/2006/relationships/image" Target="../media/media295.png"/><Relationship Id="rId26-created" Type="http://schemas.openxmlformats.org/officeDocument/2006/relationships/image" Target="../media/media296.png"/><Relationship Id="rId27-created" Type="http://schemas.openxmlformats.org/officeDocument/2006/relationships/image" Target="../media/media297.png"/><Relationship Id="rId28-created" Type="http://schemas.openxmlformats.org/officeDocument/2006/relationships/image" Target="../media/media298.png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26.xml"/><Relationship Id="rId11-created" Type="http://schemas.openxmlformats.org/officeDocument/2006/relationships/image" Target="../media/media299.png"/><Relationship Id="rId12-created" Type="http://schemas.openxmlformats.org/officeDocument/2006/relationships/image" Target="../media/media300.png"/><Relationship Id="rId13-created" Type="http://schemas.openxmlformats.org/officeDocument/2006/relationships/image" Target="../media/media301.png"/><Relationship Id="rId14-created" Type="http://schemas.openxmlformats.org/officeDocument/2006/relationships/image" Target="../media/media302.png"/><Relationship Id="rId15-created" Type="http://schemas.openxmlformats.org/officeDocument/2006/relationships/image" Target="../media/media303.png"/><Relationship Id="rId16-created" Type="http://schemas.openxmlformats.org/officeDocument/2006/relationships/image" Target="../media/media304.png"/><Relationship Id="rId17-created" Type="http://schemas.openxmlformats.org/officeDocument/2006/relationships/image" Target="../media/media305.png"/><Relationship Id="rId18-created" Type="http://schemas.openxmlformats.org/officeDocument/2006/relationships/image" Target="../media/media306.png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3.xml"/><Relationship Id="rId12-created" Type="http://schemas.openxmlformats.org/officeDocument/2006/relationships/image" Target="../media/media30.png"/><Relationship Id="rId13-created" Type="http://schemas.openxmlformats.org/officeDocument/2006/relationships/image" Target="../media/media31.png"/><Relationship Id="rId14-created" Type="http://schemas.openxmlformats.org/officeDocument/2006/relationships/image" Target="../media/media32.png"/><Relationship Id="rId15-created" Type="http://schemas.openxmlformats.org/officeDocument/2006/relationships/image" Target="../media/media33.png"/><Relationship Id="rId16-created" Type="http://schemas.openxmlformats.org/officeDocument/2006/relationships/image" Target="../media/media34.png"/><Relationship Id="rId17-created" Type="http://schemas.openxmlformats.org/officeDocument/2006/relationships/image" Target="../media/media35.png"/><Relationship Id="rId18-created" Type="http://schemas.openxmlformats.org/officeDocument/2006/relationships/image" Target="../media/media36.png"/><Relationship Id="rId19-created" Type="http://schemas.openxmlformats.org/officeDocument/2006/relationships/image" Target="../media/media37.png"/><Relationship Id="rId20-created" Type="http://schemas.openxmlformats.org/officeDocument/2006/relationships/image" Target="../media/media38.png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image" Target="../media/image-1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4.xml"/><Relationship Id="rId14-created" Type="http://schemas.openxmlformats.org/officeDocument/2006/relationships/image" Target="../media/media39.png"/><Relationship Id="rId15-created" Type="http://schemas.openxmlformats.org/officeDocument/2006/relationships/image" Target="../media/media40.png"/><Relationship Id="rId16-created" Type="http://schemas.openxmlformats.org/officeDocument/2006/relationships/image" Target="../media/media41.png"/><Relationship Id="rId17-created" Type="http://schemas.openxmlformats.org/officeDocument/2006/relationships/image" Target="../media/media42.png"/><Relationship Id="rId18-created" Type="http://schemas.openxmlformats.org/officeDocument/2006/relationships/image" Target="../media/media43.png"/><Relationship Id="rId19-created" Type="http://schemas.openxmlformats.org/officeDocument/2006/relationships/image" Target="../media/media44.png"/><Relationship Id="rId20-created" Type="http://schemas.openxmlformats.org/officeDocument/2006/relationships/image" Target="../media/media45.png"/><Relationship Id="rId21-created" Type="http://schemas.openxmlformats.org/officeDocument/2006/relationships/image" Target="../media/media46.png"/><Relationship Id="rId22-created" Type="http://schemas.openxmlformats.org/officeDocument/2006/relationships/image" Target="../media/media47.png"/><Relationship Id="rId23-created" Type="http://schemas.openxmlformats.org/officeDocument/2006/relationships/image" Target="../media/media48.png"/><Relationship Id="rId24-created" Type="http://schemas.openxmlformats.org/officeDocument/2006/relationships/image" Target="../media/media49.png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Relationship Id="rId9-created" Type="http://schemas.openxmlformats.org/officeDocument/2006/relationships/image" Target="../media/media50.png"/><Relationship Id="rId10-created" Type="http://schemas.openxmlformats.org/officeDocument/2006/relationships/image" Target="../media/media51.png"/><Relationship Id="rId11-created" Type="http://schemas.openxmlformats.org/officeDocument/2006/relationships/image" Target="../media/media52.png"/><Relationship Id="rId12-created" Type="http://schemas.openxmlformats.org/officeDocument/2006/relationships/image" Target="../media/media53.png"/><Relationship Id="rId13-created" Type="http://schemas.openxmlformats.org/officeDocument/2006/relationships/image" Target="../media/media54.png"/><Relationship Id="rId14-created" Type="http://schemas.openxmlformats.org/officeDocument/2006/relationships/image" Target="../media/media55.png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Relationship Id="rId9-created" Type="http://schemas.openxmlformats.org/officeDocument/2006/relationships/image" Target="../media/media56.png"/><Relationship Id="rId10-created" Type="http://schemas.openxmlformats.org/officeDocument/2006/relationships/image" Target="../media/media57.png"/><Relationship Id="rId11-created" Type="http://schemas.openxmlformats.org/officeDocument/2006/relationships/image" Target="../media/media58.png"/><Relationship Id="rId12-created" Type="http://schemas.openxmlformats.org/officeDocument/2006/relationships/image" Target="../media/media59.png"/><Relationship Id="rId13-created" Type="http://schemas.openxmlformats.org/officeDocument/2006/relationships/image" Target="../media/media60.png"/><Relationship Id="rId14-created" Type="http://schemas.openxmlformats.org/officeDocument/2006/relationships/image" Target="../media/media61.png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Relationship Id="rId10-created" Type="http://schemas.openxmlformats.org/officeDocument/2006/relationships/image" Target="../media/media62.png"/><Relationship Id="rId11-created" Type="http://schemas.openxmlformats.org/officeDocument/2006/relationships/image" Target="../media/media63.png"/><Relationship Id="rId12-created" Type="http://schemas.openxmlformats.org/officeDocument/2006/relationships/image" Target="../media/media64.png"/><Relationship Id="rId13-created" Type="http://schemas.openxmlformats.org/officeDocument/2006/relationships/image" Target="../media/media65.png"/><Relationship Id="rId14-created" Type="http://schemas.openxmlformats.org/officeDocument/2006/relationships/image" Target="../media/media66.png"/><Relationship Id="rId15-created" Type="http://schemas.openxmlformats.org/officeDocument/2006/relationships/image" Target="../media/media67.png"/><Relationship Id="rId16-created" Type="http://schemas.openxmlformats.org/officeDocument/2006/relationships/image" Target="../media/media68.png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Relationship Id="rId10-created" Type="http://schemas.openxmlformats.org/officeDocument/2006/relationships/image" Target="../media/media69.png"/><Relationship Id="rId11-created" Type="http://schemas.openxmlformats.org/officeDocument/2006/relationships/image" Target="../media/media70.png"/><Relationship Id="rId12-created" Type="http://schemas.openxmlformats.org/officeDocument/2006/relationships/image" Target="../media/media71.png"/><Relationship Id="rId13-created" Type="http://schemas.openxmlformats.org/officeDocument/2006/relationships/image" Target="../media/media72.png"/><Relationship Id="rId14-created" Type="http://schemas.openxmlformats.org/officeDocument/2006/relationships/image" Target="../media/media73.png"/><Relationship Id="rId15-created" Type="http://schemas.openxmlformats.org/officeDocument/2006/relationships/image" Target="../media/media74.png"/><Relationship Id="rId16-created" Type="http://schemas.openxmlformats.org/officeDocument/2006/relationships/image" Target="../media/media75.png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9.xml"/><Relationship Id="rId10-created" Type="http://schemas.openxmlformats.org/officeDocument/2006/relationships/image" Target="../media/media76.png"/><Relationship Id="rId11-created" Type="http://schemas.openxmlformats.org/officeDocument/2006/relationships/image" Target="../media/media77.png"/><Relationship Id="rId12-created" Type="http://schemas.openxmlformats.org/officeDocument/2006/relationships/image" Target="../media/media78.png"/><Relationship Id="rId13-created" Type="http://schemas.openxmlformats.org/officeDocument/2006/relationships/image" Target="../media/media79.png"/><Relationship Id="rId14-created" Type="http://schemas.openxmlformats.org/officeDocument/2006/relationships/image" Target="../media/media80.png"/><Relationship Id="rId15-created" Type="http://schemas.openxmlformats.org/officeDocument/2006/relationships/image" Target="../media/media81.png"/><Relationship Id="rId16-created" Type="http://schemas.openxmlformats.org/officeDocument/2006/relationships/image" Target="../media/media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8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8212" y="-755283"/>
            <a:ext cx="3709781" cy="370978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366" y="-903450"/>
            <a:ext cx="3709781" cy="3709781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12" y="4547825"/>
            <a:ext cx="2476576" cy="3192159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720" y="2375290"/>
            <a:ext cx="3709781" cy="3709781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2393" y="2227469"/>
            <a:ext cx="3709781" cy="3709781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294" y="1807667"/>
            <a:ext cx="43793" cy="43793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2045" y="1807153"/>
            <a:ext cx="43793" cy="43793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1175" y="1807883"/>
            <a:ext cx="43793" cy="43793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4480" y="4791981"/>
            <a:ext cx="1803092" cy="1803092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900" y="2375141"/>
            <a:ext cx="11252200" cy="18224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7750" y="1973383"/>
            <a:ext cx="2660650" cy="508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000" y="508000"/>
            <a:ext cx="971550" cy="4127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000" y="5937250"/>
            <a:ext cx="1828800" cy="650875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78790" y="1808397"/>
            <a:ext cx="43793" cy="4379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55-created"/>
          <a:stretch>
            <a:fillRect/>
          </a:stretch>
        </p:blipFill>
        <p:spPr>
          <a:xfrm>
            <a:off x="696049" y="466229"/>
            <a:ext cx="699006" cy="8280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56-created"/>
          <a:stretch>
            <a:fillRect/>
          </a:stretch>
        </p:blipFill>
        <p:spPr>
          <a:xfrm>
            <a:off x="-2452" y="5461006"/>
            <a:ext cx="12192000" cy="1397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7-created"/>
          <a:stretch>
            <a:fillRect/>
          </a:stretch>
        </p:blipFill>
        <p:spPr>
          <a:xfrm>
            <a:off x="696049" y="942861"/>
            <a:ext cx="1555750" cy="6381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8-created"/>
          <a:stretch>
            <a:fillRect/>
          </a:stretch>
        </p:blipFill>
        <p:spPr>
          <a:xfrm>
            <a:off x="10912412" y="567829"/>
            <a:ext cx="736600" cy="3587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9-created"/>
          <a:stretch>
            <a:fillRect/>
          </a:stretch>
        </p:blipFill>
        <p:spPr>
          <a:xfrm>
            <a:off x="5480774" y="6028830"/>
            <a:ext cx="1479550" cy="508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0-created"/>
          <a:stretch>
            <a:fillRect/>
          </a:stretch>
        </p:blipFill>
        <p:spPr>
          <a:xfrm>
            <a:off x="2857430" y="2536139"/>
            <a:ext cx="593090" cy="59309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61-created"/>
          <a:stretch>
            <a:fillRect/>
          </a:stretch>
        </p:blipFill>
        <p:spPr>
          <a:xfrm>
            <a:off x="694017" y="2420696"/>
            <a:ext cx="645160" cy="64516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62-created"/>
          <a:stretch>
            <a:fillRect/>
          </a:stretch>
        </p:blipFill>
        <p:spPr>
          <a:xfrm>
            <a:off x="6596825" y="4223087"/>
            <a:ext cx="800100" cy="63246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63-created"/>
          <a:stretch>
            <a:fillRect/>
          </a:stretch>
        </p:blipFill>
        <p:spPr>
          <a:xfrm>
            <a:off x="819087" y="4278141"/>
            <a:ext cx="941705" cy="60261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64-created"/>
          <a:stretch>
            <a:fillRect/>
          </a:stretch>
        </p:blipFill>
        <p:spPr>
          <a:xfrm>
            <a:off x="8605076" y="4142473"/>
            <a:ext cx="687070" cy="70294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65-created"/>
          <a:stretch>
            <a:fillRect/>
          </a:stretch>
        </p:blipFill>
        <p:spPr>
          <a:xfrm>
            <a:off x="2589689" y="4210736"/>
            <a:ext cx="926465" cy="70866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66-created"/>
          <a:stretch>
            <a:fillRect/>
          </a:stretch>
        </p:blipFill>
        <p:spPr>
          <a:xfrm>
            <a:off x="4341901" y="2514467"/>
            <a:ext cx="635635" cy="63563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67-created"/>
          <a:stretch>
            <a:fillRect/>
          </a:stretch>
        </p:blipFill>
        <p:spPr>
          <a:xfrm>
            <a:off x="7640257" y="4210698"/>
            <a:ext cx="577215" cy="56769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68-created"/>
          <a:stretch>
            <a:fillRect/>
          </a:stretch>
        </p:blipFill>
        <p:spPr>
          <a:xfrm>
            <a:off x="5189163" y="2598045"/>
            <a:ext cx="803275" cy="42100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69-created"/>
          <a:stretch>
            <a:fillRect/>
          </a:stretch>
        </p:blipFill>
        <p:spPr>
          <a:xfrm>
            <a:off x="1179640" y="2420696"/>
            <a:ext cx="1797685" cy="82296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70-created"/>
          <a:stretch>
            <a:fillRect/>
          </a:stretch>
        </p:blipFill>
        <p:spPr>
          <a:xfrm>
            <a:off x="5591181" y="4159199"/>
            <a:ext cx="1005840" cy="89789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71-created"/>
          <a:stretch>
            <a:fillRect/>
          </a:stretch>
        </p:blipFill>
        <p:spPr>
          <a:xfrm>
            <a:off x="7208647" y="2243023"/>
            <a:ext cx="1739900" cy="98806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72-created"/>
          <a:stretch>
            <a:fillRect/>
          </a:stretch>
        </p:blipFill>
        <p:spPr>
          <a:xfrm>
            <a:off x="1543818" y="2056295"/>
            <a:ext cx="1375308" cy="573261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73-created"/>
          <a:stretch>
            <a:fillRect/>
          </a:stretch>
        </p:blipFill>
        <p:spPr>
          <a:xfrm>
            <a:off x="6280899" y="3689115"/>
            <a:ext cx="4886071" cy="573261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74-created"/>
          <a:stretch>
            <a:fillRect/>
          </a:stretch>
        </p:blipFill>
        <p:spPr>
          <a:xfrm>
            <a:off x="5393766" y="2060918"/>
            <a:ext cx="520978" cy="573261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75-created"/>
          <a:stretch>
            <a:fillRect/>
          </a:stretch>
        </p:blipFill>
        <p:spPr>
          <a:xfrm>
            <a:off x="1952123" y="3743579"/>
            <a:ext cx="1455401" cy="573261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76-created"/>
          <a:stretch>
            <a:fillRect/>
          </a:stretch>
        </p:blipFill>
        <p:spPr>
          <a:xfrm>
            <a:off x="10488041" y="2500833"/>
            <a:ext cx="447675" cy="45974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77-created"/>
          <a:stretch>
            <a:fillRect/>
          </a:stretch>
        </p:blipFill>
        <p:spPr>
          <a:xfrm>
            <a:off x="8738489" y="2442096"/>
            <a:ext cx="577215" cy="577215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78-created"/>
          <a:stretch>
            <a:fillRect/>
          </a:stretch>
        </p:blipFill>
        <p:spPr>
          <a:xfrm>
            <a:off x="11268456" y="2362848"/>
            <a:ext cx="645160" cy="718185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79-created"/>
          <a:stretch>
            <a:fillRect/>
          </a:stretch>
        </p:blipFill>
        <p:spPr>
          <a:xfrm>
            <a:off x="5783243" y="2444407"/>
            <a:ext cx="1424940" cy="80391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80-created"/>
          <a:stretch>
            <a:fillRect/>
          </a:stretch>
        </p:blipFill>
        <p:spPr>
          <a:xfrm>
            <a:off x="3370650" y="4159199"/>
            <a:ext cx="1033780" cy="761365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81-created"/>
          <a:stretch>
            <a:fillRect/>
          </a:stretch>
        </p:blipFill>
        <p:spPr>
          <a:xfrm>
            <a:off x="9622092" y="2501468"/>
            <a:ext cx="488950" cy="507365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82-created"/>
          <a:stretch>
            <a:fillRect/>
          </a:stretch>
        </p:blipFill>
        <p:spPr>
          <a:xfrm>
            <a:off x="9640189" y="4412285"/>
            <a:ext cx="658495" cy="394335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83-created"/>
          <a:stretch>
            <a:fillRect/>
          </a:stretch>
        </p:blipFill>
        <p:spPr>
          <a:xfrm>
            <a:off x="843026" y="3270434"/>
            <a:ext cx="574374" cy="420861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84-created"/>
          <a:stretch>
            <a:fillRect/>
          </a:stretch>
        </p:blipFill>
        <p:spPr>
          <a:xfrm>
            <a:off x="1076357" y="5004035"/>
            <a:ext cx="654467" cy="420861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85-created"/>
          <a:stretch>
            <a:fillRect/>
          </a:stretch>
        </p:blipFill>
        <p:spPr>
          <a:xfrm>
            <a:off x="1670329" y="3270434"/>
            <a:ext cx="1081634" cy="420861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86-created"/>
          <a:stretch>
            <a:fillRect/>
          </a:stretch>
        </p:blipFill>
        <p:spPr>
          <a:xfrm>
            <a:off x="2926251" y="3257950"/>
            <a:ext cx="721211" cy="420861"/>
          </a:xfrm>
          <a:prstGeom prst="rect">
            <a:avLst/>
          </a:prstGeom>
        </p:spPr>
      </p:pic>
      <p:pic>
        <p:nvPicPr>
          <p:cNvPr id="34" name="Image 32" descr="preencoded.png">    </p:cNvPr>
          <p:cNvPicPr>
            <a:picLocks noChangeAspect="1"/>
          </p:cNvPicPr>
          <p:nvPr/>
        </p:nvPicPr>
        <p:blipFill>
          <a:blip r:embed="rId87-created"/>
          <a:stretch>
            <a:fillRect/>
          </a:stretch>
        </p:blipFill>
        <p:spPr>
          <a:xfrm>
            <a:off x="1952390" y="5004035"/>
            <a:ext cx="614420" cy="420861"/>
          </a:xfrm>
          <a:prstGeom prst="rect">
            <a:avLst/>
          </a:prstGeom>
        </p:spPr>
      </p:pic>
      <p:pic>
        <p:nvPicPr>
          <p:cNvPr id="35" name="Image 33" descr="preencoded.png">    </p:cNvPr>
          <p:cNvPicPr>
            <a:picLocks noChangeAspect="1"/>
          </p:cNvPicPr>
          <p:nvPr/>
        </p:nvPicPr>
        <p:blipFill>
          <a:blip r:embed="rId88-created"/>
          <a:stretch>
            <a:fillRect/>
          </a:stretch>
        </p:blipFill>
        <p:spPr>
          <a:xfrm>
            <a:off x="3499847" y="5013846"/>
            <a:ext cx="974839" cy="420861"/>
          </a:xfrm>
          <a:prstGeom prst="rect">
            <a:avLst/>
          </a:prstGeom>
        </p:spPr>
      </p:pic>
      <p:pic>
        <p:nvPicPr>
          <p:cNvPr id="36" name="Image 34" descr="preencoded.png">    </p:cNvPr>
          <p:cNvPicPr>
            <a:picLocks noChangeAspect="1"/>
          </p:cNvPicPr>
          <p:nvPr/>
        </p:nvPicPr>
        <p:blipFill>
          <a:blip r:embed="rId89-created"/>
          <a:stretch>
            <a:fillRect/>
          </a:stretch>
        </p:blipFill>
        <p:spPr>
          <a:xfrm>
            <a:off x="2919692" y="5013846"/>
            <a:ext cx="494280" cy="420861"/>
          </a:xfrm>
          <a:prstGeom prst="rect">
            <a:avLst/>
          </a:prstGeom>
        </p:spPr>
      </p:pic>
      <p:pic>
        <p:nvPicPr>
          <p:cNvPr id="37" name="Image 35" descr="preencoded.png">    </p:cNvPr>
          <p:cNvPicPr>
            <a:picLocks noChangeAspect="1"/>
          </p:cNvPicPr>
          <p:nvPr/>
        </p:nvPicPr>
        <p:blipFill>
          <a:blip r:embed="rId90-created"/>
          <a:stretch>
            <a:fillRect/>
          </a:stretch>
        </p:blipFill>
        <p:spPr>
          <a:xfrm>
            <a:off x="10595991" y="4008990"/>
            <a:ext cx="995045" cy="995045"/>
          </a:xfrm>
          <a:prstGeom prst="rect">
            <a:avLst/>
          </a:prstGeom>
        </p:spPr>
      </p:pic>
      <p:pic>
        <p:nvPicPr>
          <p:cNvPr id="38" name="Image 36" descr="preencoded.png">    </p:cNvPr>
          <p:cNvPicPr>
            <a:picLocks noChangeAspect="1"/>
          </p:cNvPicPr>
          <p:nvPr/>
        </p:nvPicPr>
        <p:blipFill>
          <a:blip r:embed="rId91-created"/>
          <a:stretch>
            <a:fillRect/>
          </a:stretch>
        </p:blipFill>
        <p:spPr>
          <a:xfrm>
            <a:off x="1651572" y="4353084"/>
            <a:ext cx="1015365" cy="453390"/>
          </a:xfrm>
          <a:prstGeom prst="rect">
            <a:avLst/>
          </a:prstGeom>
        </p:spPr>
      </p:pic>
      <p:pic>
        <p:nvPicPr>
          <p:cNvPr id="39" name="Image 37" descr="preencoded.png">    </p:cNvPr>
          <p:cNvPicPr>
            <a:picLocks noChangeAspect="1"/>
          </p:cNvPicPr>
          <p:nvPr/>
        </p:nvPicPr>
        <p:blipFill>
          <a:blip r:embed="rId92-created"/>
          <a:stretch>
            <a:fillRect/>
          </a:stretch>
        </p:blipFill>
        <p:spPr>
          <a:xfrm>
            <a:off x="9408541" y="2043316"/>
            <a:ext cx="681165" cy="573261"/>
          </a:xfrm>
          <a:prstGeom prst="rect">
            <a:avLst/>
          </a:prstGeom>
        </p:spPr>
      </p:pic>
      <p:pic>
        <p:nvPicPr>
          <p:cNvPr id="40" name="Image 38" descr="preencoded.png">    </p:cNvPr>
          <p:cNvPicPr>
            <a:picLocks noChangeAspect="1"/>
          </p:cNvPicPr>
          <p:nvPr/>
        </p:nvPicPr>
        <p:blipFill>
          <a:blip r:embed="rId93-created"/>
          <a:stretch>
            <a:fillRect/>
          </a:stretch>
        </p:blipFill>
        <p:spPr>
          <a:xfrm>
            <a:off x="6315469" y="3275120"/>
            <a:ext cx="614420" cy="420861"/>
          </a:xfrm>
          <a:prstGeom prst="rect">
            <a:avLst/>
          </a:prstGeom>
        </p:spPr>
      </p:pic>
      <p:pic>
        <p:nvPicPr>
          <p:cNvPr id="41" name="Image 39" descr="preencoded.png">    </p:cNvPr>
          <p:cNvPicPr>
            <a:picLocks noChangeAspect="1"/>
          </p:cNvPicPr>
          <p:nvPr/>
        </p:nvPicPr>
        <p:blipFill>
          <a:blip r:embed="rId94-created"/>
          <a:stretch>
            <a:fillRect/>
          </a:stretch>
        </p:blipFill>
        <p:spPr>
          <a:xfrm>
            <a:off x="5393525" y="3275120"/>
            <a:ext cx="627769" cy="420861"/>
          </a:xfrm>
          <a:prstGeom prst="rect">
            <a:avLst/>
          </a:prstGeom>
        </p:spPr>
      </p:pic>
      <p:pic>
        <p:nvPicPr>
          <p:cNvPr id="42" name="Image 40" descr="preencoded.png">    </p:cNvPr>
          <p:cNvPicPr>
            <a:picLocks noChangeAspect="1"/>
          </p:cNvPicPr>
          <p:nvPr/>
        </p:nvPicPr>
        <p:blipFill>
          <a:blip r:embed="rId95-created"/>
          <a:stretch>
            <a:fillRect/>
          </a:stretch>
        </p:blipFill>
        <p:spPr>
          <a:xfrm>
            <a:off x="4342282" y="3275292"/>
            <a:ext cx="747909" cy="420861"/>
          </a:xfrm>
          <a:prstGeom prst="rect">
            <a:avLst/>
          </a:prstGeom>
        </p:spPr>
      </p:pic>
      <p:pic>
        <p:nvPicPr>
          <p:cNvPr id="43" name="Image 41" descr="preencoded.png">    </p:cNvPr>
          <p:cNvPicPr>
            <a:picLocks noChangeAspect="1"/>
          </p:cNvPicPr>
          <p:nvPr/>
        </p:nvPicPr>
        <p:blipFill>
          <a:blip r:embed="rId96-created"/>
          <a:stretch>
            <a:fillRect/>
          </a:stretch>
        </p:blipFill>
        <p:spPr>
          <a:xfrm>
            <a:off x="10427335" y="3257956"/>
            <a:ext cx="734560" cy="420861"/>
          </a:xfrm>
          <a:prstGeom prst="rect">
            <a:avLst/>
          </a:prstGeom>
        </p:spPr>
      </p:pic>
      <p:pic>
        <p:nvPicPr>
          <p:cNvPr id="44" name="Image 42" descr="preencoded.png">    </p:cNvPr>
          <p:cNvPicPr>
            <a:picLocks noChangeAspect="1"/>
          </p:cNvPicPr>
          <p:nvPr/>
        </p:nvPicPr>
        <p:blipFill>
          <a:blip r:embed="rId97-created"/>
          <a:stretch>
            <a:fillRect/>
          </a:stretch>
        </p:blipFill>
        <p:spPr>
          <a:xfrm>
            <a:off x="9639999" y="3257956"/>
            <a:ext cx="667816" cy="420861"/>
          </a:xfrm>
          <a:prstGeom prst="rect">
            <a:avLst/>
          </a:prstGeom>
        </p:spPr>
      </p:pic>
      <p:pic>
        <p:nvPicPr>
          <p:cNvPr id="45" name="Image 43" descr="preencoded.png">    </p:cNvPr>
          <p:cNvPicPr>
            <a:picLocks noChangeAspect="1"/>
          </p:cNvPicPr>
          <p:nvPr/>
        </p:nvPicPr>
        <p:blipFill>
          <a:blip r:embed="rId98-created"/>
          <a:stretch>
            <a:fillRect/>
          </a:stretch>
        </p:blipFill>
        <p:spPr>
          <a:xfrm>
            <a:off x="8793353" y="3257956"/>
            <a:ext cx="681165" cy="420861"/>
          </a:xfrm>
          <a:prstGeom prst="rect">
            <a:avLst/>
          </a:prstGeom>
        </p:spPr>
      </p:pic>
      <p:pic>
        <p:nvPicPr>
          <p:cNvPr id="46" name="Image 44" descr="preencoded.png">    </p:cNvPr>
          <p:cNvPicPr>
            <a:picLocks noChangeAspect="1"/>
          </p:cNvPicPr>
          <p:nvPr/>
        </p:nvPicPr>
        <p:blipFill>
          <a:blip r:embed="rId99-created"/>
          <a:stretch>
            <a:fillRect/>
          </a:stretch>
        </p:blipFill>
        <p:spPr>
          <a:xfrm>
            <a:off x="7868348" y="3238290"/>
            <a:ext cx="734560" cy="420861"/>
          </a:xfrm>
          <a:prstGeom prst="rect">
            <a:avLst/>
          </a:prstGeom>
        </p:spPr>
      </p:pic>
      <p:pic>
        <p:nvPicPr>
          <p:cNvPr id="47" name="Image 45" descr="preencoded.png">    </p:cNvPr>
          <p:cNvPicPr>
            <a:picLocks noChangeAspect="1"/>
          </p:cNvPicPr>
          <p:nvPr/>
        </p:nvPicPr>
        <p:blipFill>
          <a:blip r:embed="rId100-created"/>
          <a:stretch>
            <a:fillRect/>
          </a:stretch>
        </p:blipFill>
        <p:spPr>
          <a:xfrm>
            <a:off x="11277537" y="3257956"/>
            <a:ext cx="841352" cy="420861"/>
          </a:xfrm>
          <a:prstGeom prst="rect">
            <a:avLst/>
          </a:prstGeom>
        </p:spPr>
      </p:pic>
      <p:pic>
        <p:nvPicPr>
          <p:cNvPr id="48" name="Image 46" descr="preencoded.png">    </p:cNvPr>
          <p:cNvPicPr>
            <a:picLocks noChangeAspect="1"/>
          </p:cNvPicPr>
          <p:nvPr/>
        </p:nvPicPr>
        <p:blipFill>
          <a:blip r:embed="rId101-created"/>
          <a:stretch>
            <a:fillRect/>
          </a:stretch>
        </p:blipFill>
        <p:spPr>
          <a:xfrm>
            <a:off x="9847390" y="5013846"/>
            <a:ext cx="534327" cy="420861"/>
          </a:xfrm>
          <a:prstGeom prst="rect">
            <a:avLst/>
          </a:prstGeom>
        </p:spPr>
      </p:pic>
      <p:pic>
        <p:nvPicPr>
          <p:cNvPr id="49" name="Image 47" descr="preencoded.png">    </p:cNvPr>
          <p:cNvPicPr>
            <a:picLocks noChangeAspect="1"/>
          </p:cNvPicPr>
          <p:nvPr/>
        </p:nvPicPr>
        <p:blipFill>
          <a:blip r:embed="rId102-created"/>
          <a:stretch>
            <a:fillRect/>
          </a:stretch>
        </p:blipFill>
        <p:spPr>
          <a:xfrm>
            <a:off x="8759698" y="5013846"/>
            <a:ext cx="747909" cy="420861"/>
          </a:xfrm>
          <a:prstGeom prst="rect">
            <a:avLst/>
          </a:prstGeom>
        </p:spPr>
      </p:pic>
      <p:pic>
        <p:nvPicPr>
          <p:cNvPr id="50" name="Image 48" descr="preencoded.png">    </p:cNvPr>
          <p:cNvPicPr>
            <a:picLocks noChangeAspect="1"/>
          </p:cNvPicPr>
          <p:nvPr/>
        </p:nvPicPr>
        <p:blipFill>
          <a:blip r:embed="rId103-created"/>
          <a:stretch>
            <a:fillRect/>
          </a:stretch>
        </p:blipFill>
        <p:spPr>
          <a:xfrm>
            <a:off x="7730490" y="5013846"/>
            <a:ext cx="761258" cy="420861"/>
          </a:xfrm>
          <a:prstGeom prst="rect">
            <a:avLst/>
          </a:prstGeom>
        </p:spPr>
      </p:pic>
      <p:pic>
        <p:nvPicPr>
          <p:cNvPr id="51" name="Image 49" descr="preencoded.png">    </p:cNvPr>
          <p:cNvPicPr>
            <a:picLocks noChangeAspect="1"/>
          </p:cNvPicPr>
          <p:nvPr/>
        </p:nvPicPr>
        <p:blipFill>
          <a:blip r:embed="rId104-created"/>
          <a:stretch>
            <a:fillRect/>
          </a:stretch>
        </p:blipFill>
        <p:spPr>
          <a:xfrm>
            <a:off x="6761544" y="5013846"/>
            <a:ext cx="734560" cy="420861"/>
          </a:xfrm>
          <a:prstGeom prst="rect">
            <a:avLst/>
          </a:prstGeom>
        </p:spPr>
      </p:pic>
      <p:pic>
        <p:nvPicPr>
          <p:cNvPr id="52" name="Image 50" descr="preencoded.png">    </p:cNvPr>
          <p:cNvPicPr>
            <a:picLocks noChangeAspect="1"/>
          </p:cNvPicPr>
          <p:nvPr/>
        </p:nvPicPr>
        <p:blipFill>
          <a:blip r:embed="rId105-created"/>
          <a:stretch>
            <a:fillRect/>
          </a:stretch>
        </p:blipFill>
        <p:spPr>
          <a:xfrm>
            <a:off x="5767045" y="5004035"/>
            <a:ext cx="854700" cy="420861"/>
          </a:xfrm>
          <a:prstGeom prst="rect">
            <a:avLst/>
          </a:prstGeom>
        </p:spPr>
      </p:pic>
      <p:pic>
        <p:nvPicPr>
          <p:cNvPr id="53" name="Image 51" descr="preencoded.png">    </p:cNvPr>
          <p:cNvPicPr>
            <a:picLocks noChangeAspect="1"/>
          </p:cNvPicPr>
          <p:nvPr/>
        </p:nvPicPr>
        <p:blipFill>
          <a:blip r:embed="rId106-created"/>
          <a:stretch>
            <a:fillRect/>
          </a:stretch>
        </p:blipFill>
        <p:spPr>
          <a:xfrm>
            <a:off x="10839577" y="5013846"/>
            <a:ext cx="761258" cy="4208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0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1-created"/>
          <a:stretch>
            <a:fillRect/>
          </a:stretch>
        </p:blipFill>
        <p:spPr>
          <a:xfrm>
            <a:off x="5205165" y="1321613"/>
            <a:ext cx="1708150" cy="5619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10914888" y="571500"/>
            <a:ext cx="736600" cy="3587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698500" y="571500"/>
            <a:ext cx="1041400" cy="5048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1091660" y="1926323"/>
            <a:ext cx="5094783" cy="4902537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6314973" y="1925834"/>
            <a:ext cx="5094780" cy="518617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5460752" y="355722"/>
            <a:ext cx="942975" cy="9340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0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1-created"/>
          <a:stretch>
            <a:fillRect/>
          </a:stretch>
        </p:blipFill>
        <p:spPr>
          <a:xfrm>
            <a:off x="5249615" y="1424362"/>
            <a:ext cx="1619250" cy="5619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10914913" y="571500"/>
            <a:ext cx="736600" cy="3587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698500" y="571500"/>
            <a:ext cx="1041400" cy="5048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1255770" y="1991309"/>
            <a:ext cx="5094783" cy="4120953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6314954" y="1991309"/>
            <a:ext cx="5094783" cy="3257429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5348992" y="321432"/>
            <a:ext cx="1166495" cy="10026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2694921" y="1638681"/>
            <a:ext cx="1581150" cy="5619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10914913" y="571500"/>
            <a:ext cx="736600" cy="3587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698500" y="571500"/>
            <a:ext cx="1041400" cy="5048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938105" y="2351157"/>
            <a:ext cx="5094783" cy="346543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>
            <a:off x="6556502" y="2350580"/>
            <a:ext cx="5094783" cy="3868826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7706868" y="1638173"/>
            <a:ext cx="1524000" cy="5619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2695137" y="549674"/>
            <a:ext cx="1166495" cy="100266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7758430" y="549327"/>
            <a:ext cx="1166495" cy="10026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4436998" y="2049018"/>
            <a:ext cx="3048000" cy="304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4584234" y="2120752"/>
            <a:ext cx="3048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5058983" y="4281080"/>
            <a:ext cx="1209494" cy="1380947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4887533" y="4109630"/>
            <a:ext cx="1209494" cy="1380947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>
            <a:off x="3399759" y="5213251"/>
            <a:ext cx="5367083" cy="20745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698500" y="571500"/>
            <a:ext cx="1111250" cy="3587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4964690" y="3247930"/>
            <a:ext cx="2393950" cy="9747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2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3-created"/>
          <a:stretch>
            <a:fillRect/>
          </a:stretch>
        </p:blipFill>
        <p:spPr>
          <a:xfrm rot="5400000">
            <a:off x="463242" y="4300555"/>
            <a:ext cx="3700990" cy="952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4-created"/>
          <a:stretch>
            <a:fillRect/>
          </a:stretch>
        </p:blipFill>
        <p:spPr>
          <a:xfrm rot="-3014">
            <a:off x="698316" y="2436831"/>
            <a:ext cx="9664065" cy="190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35-created"/>
          <a:stretch>
            <a:fillRect/>
          </a:stretch>
        </p:blipFill>
        <p:spPr>
          <a:xfrm>
            <a:off x="698500" y="3679924"/>
            <a:ext cx="9651179" cy="952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36-created"/>
          <a:stretch>
            <a:fillRect/>
          </a:stretch>
        </p:blipFill>
        <p:spPr>
          <a:xfrm>
            <a:off x="698500" y="4490811"/>
            <a:ext cx="9651179" cy="952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37-created"/>
          <a:stretch>
            <a:fillRect/>
          </a:stretch>
        </p:blipFill>
        <p:spPr>
          <a:xfrm>
            <a:off x="698500" y="5318919"/>
            <a:ext cx="9651179" cy="952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38-created"/>
          <a:stretch>
            <a:fillRect/>
          </a:stretch>
        </p:blipFill>
        <p:spPr>
          <a:xfrm>
            <a:off x="698500" y="6147027"/>
            <a:ext cx="9651179" cy="952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39-created"/>
          <a:stretch>
            <a:fillRect/>
          </a:stretch>
        </p:blipFill>
        <p:spPr>
          <a:xfrm>
            <a:off x="698500" y="2851816"/>
            <a:ext cx="9651179" cy="952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40-created"/>
          <a:stretch>
            <a:fillRect/>
          </a:stretch>
        </p:blipFill>
        <p:spPr>
          <a:xfrm rot="5400000">
            <a:off x="4182346" y="4300555"/>
            <a:ext cx="3700990" cy="952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41-created"/>
          <a:stretch>
            <a:fillRect/>
          </a:stretch>
        </p:blipFill>
        <p:spPr>
          <a:xfrm>
            <a:off x="2732496" y="3078939"/>
            <a:ext cx="3136900" cy="65087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42-created"/>
          <a:stretch>
            <a:fillRect/>
          </a:stretch>
        </p:blipFill>
        <p:spPr>
          <a:xfrm>
            <a:off x="1315072" y="3197226"/>
            <a:ext cx="590550" cy="419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43-created"/>
          <a:stretch>
            <a:fillRect/>
          </a:stretch>
        </p:blipFill>
        <p:spPr>
          <a:xfrm>
            <a:off x="6277781" y="3079128"/>
            <a:ext cx="3943350" cy="6667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44-created"/>
          <a:stretch>
            <a:fillRect/>
          </a:stretch>
        </p:blipFill>
        <p:spPr>
          <a:xfrm>
            <a:off x="6277851" y="3878790"/>
            <a:ext cx="4502150" cy="6667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45-created"/>
          <a:stretch>
            <a:fillRect/>
          </a:stretch>
        </p:blipFill>
        <p:spPr>
          <a:xfrm>
            <a:off x="2732496" y="3898436"/>
            <a:ext cx="3136900" cy="650875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46-created"/>
          <a:stretch>
            <a:fillRect/>
          </a:stretch>
        </p:blipFill>
        <p:spPr>
          <a:xfrm>
            <a:off x="1300975" y="4016724"/>
            <a:ext cx="590550" cy="4191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47-created"/>
          <a:stretch>
            <a:fillRect/>
          </a:stretch>
        </p:blipFill>
        <p:spPr>
          <a:xfrm>
            <a:off x="1300975" y="4836221"/>
            <a:ext cx="590550" cy="4191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48-created"/>
          <a:stretch>
            <a:fillRect/>
          </a:stretch>
        </p:blipFill>
        <p:spPr>
          <a:xfrm>
            <a:off x="2732496" y="4717934"/>
            <a:ext cx="3136900" cy="650875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49-created"/>
          <a:stretch>
            <a:fillRect/>
          </a:stretch>
        </p:blipFill>
        <p:spPr>
          <a:xfrm>
            <a:off x="6277781" y="4699311"/>
            <a:ext cx="4591050" cy="66675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50-created"/>
          <a:stretch>
            <a:fillRect/>
          </a:stretch>
        </p:blipFill>
        <p:spPr>
          <a:xfrm>
            <a:off x="6277781" y="5545665"/>
            <a:ext cx="3797300" cy="6667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51-created"/>
          <a:stretch>
            <a:fillRect/>
          </a:stretch>
        </p:blipFill>
        <p:spPr>
          <a:xfrm>
            <a:off x="2732496" y="5546042"/>
            <a:ext cx="3136900" cy="650875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52-created"/>
          <a:stretch>
            <a:fillRect/>
          </a:stretch>
        </p:blipFill>
        <p:spPr>
          <a:xfrm>
            <a:off x="1294625" y="5664330"/>
            <a:ext cx="590550" cy="4191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53-created"/>
          <a:stretch>
            <a:fillRect/>
          </a:stretch>
        </p:blipFill>
        <p:spPr>
          <a:xfrm>
            <a:off x="1226730" y="2560414"/>
            <a:ext cx="552450" cy="43497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54-created"/>
          <a:stretch>
            <a:fillRect/>
          </a:stretch>
        </p:blipFill>
        <p:spPr>
          <a:xfrm>
            <a:off x="3924420" y="2560414"/>
            <a:ext cx="552450" cy="434975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55-created"/>
          <a:stretch>
            <a:fillRect/>
          </a:stretch>
        </p:blipFill>
        <p:spPr>
          <a:xfrm>
            <a:off x="7775056" y="2560414"/>
            <a:ext cx="889000" cy="434975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56-created"/>
          <a:stretch>
            <a:fillRect/>
          </a:stretch>
        </p:blipFill>
        <p:spPr>
          <a:xfrm>
            <a:off x="698500" y="1120845"/>
            <a:ext cx="2825750" cy="638175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57-created"/>
          <a:stretch>
            <a:fillRect/>
          </a:stretch>
        </p:blipFill>
        <p:spPr>
          <a:xfrm>
            <a:off x="10914888" y="571500"/>
            <a:ext cx="736600" cy="358775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58-created"/>
          <a:stretch>
            <a:fillRect/>
          </a:stretch>
        </p:blipFill>
        <p:spPr>
          <a:xfrm>
            <a:off x="10520680" y="3998404"/>
            <a:ext cx="1672996" cy="2336756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59-created"/>
          <a:stretch>
            <a:fillRect/>
          </a:stretch>
        </p:blipFill>
        <p:spPr>
          <a:xfrm>
            <a:off x="10349230" y="3826954"/>
            <a:ext cx="1672996" cy="2336756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60-created"/>
          <a:stretch>
            <a:fillRect/>
          </a:stretch>
        </p:blipFill>
        <p:spPr>
          <a:xfrm>
            <a:off x="698500" y="571500"/>
            <a:ext cx="1085850" cy="3587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1-created"/>
          <a:stretch>
            <a:fillRect/>
          </a:stretch>
        </p:blipFill>
        <p:spPr>
          <a:xfrm>
            <a:off x="698500" y="469900"/>
            <a:ext cx="699006" cy="8280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10564066" y="3812199"/>
            <a:ext cx="1658683" cy="176546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10447401" y="3695535"/>
            <a:ext cx="1658683" cy="176546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0" y="5461000"/>
            <a:ext cx="12192000" cy="1397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698500" y="971436"/>
            <a:ext cx="2286000" cy="63817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5483225" y="6032087"/>
            <a:ext cx="1479550" cy="508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>
            <a:off x="779526" y="1575594"/>
            <a:ext cx="9050909" cy="395832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6596063" y="469626"/>
            <a:ext cx="3745230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1-created"/>
          <a:stretch>
            <a:fillRect/>
          </a:stretch>
        </p:blipFill>
        <p:spPr>
          <a:xfrm>
            <a:off x="698500" y="469900"/>
            <a:ext cx="699006" cy="8280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10564066" y="3812199"/>
            <a:ext cx="1658683" cy="176546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10447401" y="3695535"/>
            <a:ext cx="1658683" cy="176546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0" y="5461000"/>
            <a:ext cx="12192000" cy="1397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698500" y="971436"/>
            <a:ext cx="2286000" cy="63817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5483225" y="6032087"/>
            <a:ext cx="1479550" cy="508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>
            <a:off x="779526" y="1456398"/>
            <a:ext cx="9050909" cy="3931624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6573520" y="1538999"/>
            <a:ext cx="4114800" cy="241419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1-created"/>
          <a:stretch>
            <a:fillRect/>
          </a:stretch>
        </p:blipFill>
        <p:spPr>
          <a:xfrm>
            <a:off x="698500" y="469900"/>
            <a:ext cx="699006" cy="8280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10564066" y="3812199"/>
            <a:ext cx="1658683" cy="176546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10447401" y="3695535"/>
            <a:ext cx="1658683" cy="176546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0" y="5461000"/>
            <a:ext cx="12192000" cy="1397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698500" y="971436"/>
            <a:ext cx="2266950" cy="638175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5483225" y="6032087"/>
            <a:ext cx="1479550" cy="508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>
            <a:off x="801497" y="1628432"/>
            <a:ext cx="4249420" cy="360235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4738376" y="1627213"/>
            <a:ext cx="5659755" cy="36023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10914913" y="571500"/>
            <a:ext cx="831850" cy="358775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698500" y="571500"/>
            <a:ext cx="1847850" cy="50482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477869" y="1279157"/>
            <a:ext cx="4625975" cy="283718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6840220" y="1278293"/>
            <a:ext cx="4986020" cy="283718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>
            <a:off x="3984962" y="1008405"/>
            <a:ext cx="3417570" cy="298640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478279" y="3942486"/>
            <a:ext cx="4874260" cy="275844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6452934" y="3843268"/>
            <a:ext cx="5372735" cy="2832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3910851" y="3432175"/>
            <a:ext cx="4114800" cy="34258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0" y="2540000"/>
            <a:ext cx="12192000" cy="431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10052189" y="585119"/>
            <a:ext cx="1747275" cy="213903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9880739" y="413669"/>
            <a:ext cx="1747275" cy="213903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21-created"/>
          <a:stretch>
            <a:fillRect/>
          </a:stretch>
        </p:blipFill>
        <p:spPr>
          <a:xfrm rot="21600000">
            <a:off x="-3771" y="6520391"/>
            <a:ext cx="12195771" cy="12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22-created"/>
          <a:stretch>
            <a:fillRect/>
          </a:stretch>
        </p:blipFill>
        <p:spPr>
          <a:xfrm rot="21600000">
            <a:off x="-3771" y="6393391"/>
            <a:ext cx="12195771" cy="12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23-created"/>
          <a:stretch>
            <a:fillRect/>
          </a:stretch>
        </p:blipFill>
        <p:spPr>
          <a:xfrm>
            <a:off x="934477" y="594185"/>
            <a:ext cx="4857750" cy="15303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24-created"/>
          <a:stretch>
            <a:fillRect/>
          </a:stretch>
        </p:blipFill>
        <p:spPr>
          <a:xfrm>
            <a:off x="1054908" y="1167463"/>
            <a:ext cx="1149350" cy="8159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25-created"/>
          <a:stretch>
            <a:fillRect/>
          </a:stretch>
        </p:blipFill>
        <p:spPr>
          <a:xfrm>
            <a:off x="953967" y="3222136"/>
            <a:ext cx="1543050" cy="8509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6-created"/>
          <a:stretch>
            <a:fillRect/>
          </a:stretch>
        </p:blipFill>
        <p:spPr>
          <a:xfrm>
            <a:off x="934180" y="3962641"/>
            <a:ext cx="12446000" cy="1841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27-created"/>
          <a:stretch>
            <a:fillRect/>
          </a:stretch>
        </p:blipFill>
        <p:spPr>
          <a:xfrm>
            <a:off x="3761156" y="3221990"/>
            <a:ext cx="2095500" cy="850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8-created"/>
          <a:stretch>
            <a:fillRect/>
          </a:stretch>
        </p:blipFill>
        <p:spPr>
          <a:xfrm>
            <a:off x="3761156" y="4013930"/>
            <a:ext cx="1543050" cy="9969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9-created"/>
          <a:stretch>
            <a:fillRect/>
          </a:stretch>
        </p:blipFill>
        <p:spPr>
          <a:xfrm>
            <a:off x="6466015" y="4013930"/>
            <a:ext cx="558800" cy="431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30-created"/>
          <a:stretch>
            <a:fillRect/>
          </a:stretch>
        </p:blipFill>
        <p:spPr>
          <a:xfrm>
            <a:off x="6466523" y="3221990"/>
            <a:ext cx="1466850" cy="850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31-created"/>
          <a:stretch>
            <a:fillRect/>
          </a:stretch>
        </p:blipFill>
        <p:spPr>
          <a:xfrm>
            <a:off x="9172321" y="3221990"/>
            <a:ext cx="2063750" cy="850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32-created"/>
          <a:stretch>
            <a:fillRect/>
          </a:stretch>
        </p:blipFill>
        <p:spPr>
          <a:xfrm>
            <a:off x="9172067" y="4013441"/>
            <a:ext cx="1003300" cy="9969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4436998" y="2049017"/>
            <a:ext cx="3048000" cy="304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4584234" y="2120751"/>
            <a:ext cx="3048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5058983" y="4281080"/>
            <a:ext cx="1209494" cy="1380947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4887533" y="4109630"/>
            <a:ext cx="1209494" cy="1380947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>
            <a:off x="3399759" y="5213251"/>
            <a:ext cx="5367083" cy="20745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698500" y="571500"/>
            <a:ext cx="838200" cy="3587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5299323" y="3247930"/>
            <a:ext cx="1720850" cy="9747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4436998" y="2049017"/>
            <a:ext cx="3048000" cy="304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4584234" y="2120751"/>
            <a:ext cx="3048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5058983" y="4281080"/>
            <a:ext cx="1209494" cy="1380947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4887533" y="4109630"/>
            <a:ext cx="1209494" cy="1380947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>
            <a:off x="3399759" y="5213251"/>
            <a:ext cx="5367083" cy="20745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698500" y="571500"/>
            <a:ext cx="1193800" cy="3587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4845298" y="3247930"/>
            <a:ext cx="2730500" cy="9747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 rot="10800000">
            <a:off x="251372" y="3100234"/>
            <a:ext cx="1286046" cy="174104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 rot="10800000">
            <a:off x="378511" y="2973095"/>
            <a:ext cx="1286046" cy="174104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1449273" y="1577975"/>
            <a:ext cx="9916160" cy="243776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1449273" y="4130040"/>
            <a:ext cx="9916160" cy="2425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21-created"/>
          <a:stretch>
            <a:fillRect/>
          </a:stretch>
        </p:blipFill>
        <p:spPr>
          <a:xfrm>
            <a:off x="5691092" y="746931"/>
            <a:ext cx="952500" cy="56197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22-created"/>
          <a:stretch>
            <a:fillRect/>
          </a:stretch>
        </p:blipFill>
        <p:spPr>
          <a:xfrm>
            <a:off x="10914888" y="571500"/>
            <a:ext cx="736600" cy="3587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23-created"/>
          <a:stretch>
            <a:fillRect/>
          </a:stretch>
        </p:blipFill>
        <p:spPr>
          <a:xfrm>
            <a:off x="698500" y="571500"/>
            <a:ext cx="1193800" cy="3587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4-created"/>
          <a:stretch>
            <a:fillRect/>
          </a:stretch>
        </p:blipFill>
        <p:spPr>
          <a:xfrm>
            <a:off x="5462746" y="1196823"/>
            <a:ext cx="1454150" cy="40957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25-created"/>
          <a:stretch>
            <a:fillRect/>
          </a:stretch>
        </p:blipFill>
        <p:spPr>
          <a:xfrm>
            <a:off x="360269" y="1682077"/>
            <a:ext cx="12311828" cy="2507358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6-created"/>
          <a:stretch>
            <a:fillRect/>
          </a:stretch>
        </p:blipFill>
        <p:spPr>
          <a:xfrm>
            <a:off x="378215" y="4532770"/>
            <a:ext cx="12311824" cy="1873896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7-created"/>
          <a:stretch>
            <a:fillRect/>
          </a:stretch>
        </p:blipFill>
        <p:spPr>
          <a:xfrm>
            <a:off x="1548786" y="1682045"/>
            <a:ext cx="1015749" cy="48524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8-created"/>
          <a:stretch>
            <a:fillRect/>
          </a:stretch>
        </p:blipFill>
        <p:spPr>
          <a:xfrm>
            <a:off x="1580770" y="4300912"/>
            <a:ext cx="952269" cy="48524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 rot="10800000">
            <a:off x="251372" y="3100234"/>
            <a:ext cx="1286046" cy="174104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 rot="10800000">
            <a:off x="378511" y="2973095"/>
            <a:ext cx="1286046" cy="174104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1449273" y="1577975"/>
            <a:ext cx="9916160" cy="243776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1449273" y="4130040"/>
            <a:ext cx="9916160" cy="2425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21-created"/>
          <a:stretch>
            <a:fillRect/>
          </a:stretch>
        </p:blipFill>
        <p:spPr>
          <a:xfrm>
            <a:off x="5691092" y="746931"/>
            <a:ext cx="927100" cy="56197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22-created"/>
          <a:stretch>
            <a:fillRect/>
          </a:stretch>
        </p:blipFill>
        <p:spPr>
          <a:xfrm>
            <a:off x="10914888" y="571500"/>
            <a:ext cx="736600" cy="3587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23-created"/>
          <a:stretch>
            <a:fillRect/>
          </a:stretch>
        </p:blipFill>
        <p:spPr>
          <a:xfrm>
            <a:off x="698500" y="571500"/>
            <a:ext cx="1193800" cy="3587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4-created"/>
          <a:stretch>
            <a:fillRect/>
          </a:stretch>
        </p:blipFill>
        <p:spPr>
          <a:xfrm>
            <a:off x="5462746" y="1196823"/>
            <a:ext cx="1454150" cy="40957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25-created"/>
          <a:stretch>
            <a:fillRect/>
          </a:stretch>
        </p:blipFill>
        <p:spPr>
          <a:xfrm>
            <a:off x="378215" y="1978666"/>
            <a:ext cx="12311828" cy="1993655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6-created"/>
          <a:stretch>
            <a:fillRect/>
          </a:stretch>
        </p:blipFill>
        <p:spPr>
          <a:xfrm>
            <a:off x="334943" y="4582928"/>
            <a:ext cx="12311824" cy="1773047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7-created"/>
          <a:stretch>
            <a:fillRect/>
          </a:stretch>
        </p:blipFill>
        <p:spPr>
          <a:xfrm rot="-65821">
            <a:off x="1496252" y="1659187"/>
            <a:ext cx="1125216" cy="485417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8-created"/>
          <a:stretch>
            <a:fillRect/>
          </a:stretch>
        </p:blipFill>
        <p:spPr>
          <a:xfrm>
            <a:off x="1580770" y="4335348"/>
            <a:ext cx="952269" cy="4852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 rot="10800000">
            <a:off x="251372" y="3100234"/>
            <a:ext cx="1286046" cy="174104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 rot="10800000">
            <a:off x="378511" y="2973095"/>
            <a:ext cx="1286046" cy="174104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1449273" y="1577975"/>
            <a:ext cx="9916160" cy="243776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1449273" y="4130040"/>
            <a:ext cx="9916160" cy="2425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21-created"/>
          <a:stretch>
            <a:fillRect/>
          </a:stretch>
        </p:blipFill>
        <p:spPr>
          <a:xfrm>
            <a:off x="5691092" y="753688"/>
            <a:ext cx="971550" cy="56197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22-created"/>
          <a:stretch>
            <a:fillRect/>
          </a:stretch>
        </p:blipFill>
        <p:spPr>
          <a:xfrm>
            <a:off x="10914888" y="571500"/>
            <a:ext cx="736600" cy="3587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23-created"/>
          <a:stretch>
            <a:fillRect/>
          </a:stretch>
        </p:blipFill>
        <p:spPr>
          <a:xfrm>
            <a:off x="698500" y="578255"/>
            <a:ext cx="1193800" cy="3587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4-created"/>
          <a:stretch>
            <a:fillRect/>
          </a:stretch>
        </p:blipFill>
        <p:spPr>
          <a:xfrm>
            <a:off x="5462746" y="1196823"/>
            <a:ext cx="1454150" cy="40957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25-created"/>
          <a:stretch>
            <a:fillRect/>
          </a:stretch>
        </p:blipFill>
        <p:spPr>
          <a:xfrm>
            <a:off x="378215" y="2206200"/>
            <a:ext cx="12311824" cy="1476801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6-created"/>
          <a:stretch>
            <a:fillRect/>
          </a:stretch>
        </p:blipFill>
        <p:spPr>
          <a:xfrm>
            <a:off x="377662" y="4714646"/>
            <a:ext cx="12311824" cy="1640681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7-created"/>
          <a:stretch>
            <a:fillRect/>
          </a:stretch>
        </p:blipFill>
        <p:spPr>
          <a:xfrm>
            <a:off x="1548789" y="1682045"/>
            <a:ext cx="1015749" cy="48524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8-created"/>
          <a:stretch>
            <a:fillRect/>
          </a:stretch>
        </p:blipFill>
        <p:spPr>
          <a:xfrm>
            <a:off x="1607230" y="4300912"/>
            <a:ext cx="952269" cy="4852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 rot="10800000">
            <a:off x="251372" y="3100234"/>
            <a:ext cx="1286046" cy="174104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 rot="10800000">
            <a:off x="378511" y="2973095"/>
            <a:ext cx="1286046" cy="1741049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1449273" y="1577975"/>
            <a:ext cx="9916160" cy="243776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1449273" y="4130040"/>
            <a:ext cx="9916160" cy="2425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21-created"/>
          <a:stretch>
            <a:fillRect/>
          </a:stretch>
        </p:blipFill>
        <p:spPr>
          <a:xfrm>
            <a:off x="5710142" y="746931"/>
            <a:ext cx="914400" cy="56197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22-created"/>
          <a:stretch>
            <a:fillRect/>
          </a:stretch>
        </p:blipFill>
        <p:spPr>
          <a:xfrm>
            <a:off x="10914888" y="571500"/>
            <a:ext cx="736600" cy="3587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23-created"/>
          <a:stretch>
            <a:fillRect/>
          </a:stretch>
        </p:blipFill>
        <p:spPr>
          <a:xfrm>
            <a:off x="698500" y="571500"/>
            <a:ext cx="1212850" cy="3587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4-created"/>
          <a:stretch>
            <a:fillRect/>
          </a:stretch>
        </p:blipFill>
        <p:spPr>
          <a:xfrm>
            <a:off x="5481796" y="1196823"/>
            <a:ext cx="1454150" cy="40957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25-created"/>
          <a:stretch>
            <a:fillRect/>
          </a:stretch>
        </p:blipFill>
        <p:spPr>
          <a:xfrm>
            <a:off x="273134" y="1870354"/>
            <a:ext cx="12311824" cy="210711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6-created"/>
          <a:stretch>
            <a:fillRect/>
          </a:stretch>
        </p:blipFill>
        <p:spPr>
          <a:xfrm>
            <a:off x="377860" y="4362317"/>
            <a:ext cx="12311824" cy="2214264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27-created"/>
          <a:stretch>
            <a:fillRect/>
          </a:stretch>
        </p:blipFill>
        <p:spPr>
          <a:xfrm>
            <a:off x="1548789" y="1682045"/>
            <a:ext cx="1015749" cy="485245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28-created"/>
          <a:stretch>
            <a:fillRect/>
          </a:stretch>
        </p:blipFill>
        <p:spPr>
          <a:xfrm>
            <a:off x="1607230" y="4300912"/>
            <a:ext cx="952269" cy="4852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85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1-created"/>
          <a:stretch>
            <a:fillRect/>
          </a:stretch>
        </p:blipFill>
        <p:spPr>
          <a:xfrm rot="20857699">
            <a:off x="5582579" y="3715445"/>
            <a:ext cx="5276242" cy="494237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6001054" y="3566494"/>
            <a:ext cx="4946903" cy="494690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 rot="1298517">
            <a:off x="8357697" y="851880"/>
            <a:ext cx="5564358" cy="494237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5911918" y="-2145456"/>
            <a:ext cx="3709781" cy="3709781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635000" y="2274904"/>
            <a:ext cx="4819650" cy="12763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635000" y="508000"/>
            <a:ext cx="914400" cy="4127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>
            <a:off x="635000" y="5937250"/>
            <a:ext cx="1828800" cy="6508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635000" y="5308947"/>
            <a:ext cx="1339850" cy="5111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4436998" y="2049017"/>
            <a:ext cx="3048000" cy="304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4584234" y="2120751"/>
            <a:ext cx="3048000" cy="304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5058983" y="4281080"/>
            <a:ext cx="1209494" cy="1380947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4887533" y="4109630"/>
            <a:ext cx="1209494" cy="1380947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>
            <a:off x="3399759" y="5213251"/>
            <a:ext cx="5367083" cy="207458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>
            <a:off x="0" y="0"/>
            <a:ext cx="12192000" cy="762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698500" y="571500"/>
            <a:ext cx="889000" cy="3587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5256790" y="3256647"/>
            <a:ext cx="1809750" cy="974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698500" y="469900"/>
            <a:ext cx="699006" cy="8280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9543118" y="1248509"/>
            <a:ext cx="1658683" cy="1765467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9426453" y="1131845"/>
            <a:ext cx="1658683" cy="1765467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7-created"/>
          <a:stretch>
            <a:fillRect/>
          </a:stretch>
        </p:blipFill>
        <p:spPr>
          <a:xfrm rot="10800000">
            <a:off x="6856521" y="509487"/>
            <a:ext cx="2774974" cy="215532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8-created"/>
          <a:stretch>
            <a:fillRect/>
          </a:stretch>
        </p:blipFill>
        <p:spPr>
          <a:xfrm rot="10800000">
            <a:off x="7243871" y="883031"/>
            <a:ext cx="2000274" cy="138062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9-created"/>
          <a:stretch>
            <a:fillRect/>
          </a:stretch>
        </p:blipFill>
        <p:spPr>
          <a:xfrm>
            <a:off x="0" y="5461000"/>
            <a:ext cx="12192000" cy="1397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20-created"/>
          <a:stretch>
            <a:fillRect/>
          </a:stretch>
        </p:blipFill>
        <p:spPr>
          <a:xfrm>
            <a:off x="698500" y="1044086"/>
            <a:ext cx="2628900" cy="638175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21-created"/>
          <a:stretch>
            <a:fillRect/>
          </a:stretch>
        </p:blipFill>
        <p:spPr>
          <a:xfrm>
            <a:off x="10914888" y="571500"/>
            <a:ext cx="831850" cy="358775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22-created"/>
          <a:stretch>
            <a:fillRect/>
          </a:stretch>
        </p:blipFill>
        <p:spPr>
          <a:xfrm>
            <a:off x="7672515" y="1361707"/>
            <a:ext cx="1339850" cy="676275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23-created"/>
          <a:stretch>
            <a:fillRect/>
          </a:stretch>
        </p:blipFill>
        <p:spPr>
          <a:xfrm>
            <a:off x="369862" y="2465667"/>
            <a:ext cx="11284423" cy="2901302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24-created"/>
          <a:stretch>
            <a:fillRect/>
          </a:stretch>
        </p:blipFill>
        <p:spPr>
          <a:xfrm>
            <a:off x="5385527" y="6034526"/>
            <a:ext cx="1421973" cy="5039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9-created"/>
          <a:stretch>
            <a:fillRect/>
          </a:stretch>
        </p:blipFill>
        <p:spPr>
          <a:xfrm>
            <a:off x="698500" y="469900"/>
            <a:ext cx="699006" cy="8280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0-created"/>
          <a:stretch>
            <a:fillRect/>
          </a:stretch>
        </p:blipFill>
        <p:spPr>
          <a:xfrm>
            <a:off x="0" y="5461000"/>
            <a:ext cx="12192000" cy="1397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1-created"/>
          <a:stretch>
            <a:fillRect/>
          </a:stretch>
        </p:blipFill>
        <p:spPr>
          <a:xfrm>
            <a:off x="698500" y="946531"/>
            <a:ext cx="3206750" cy="6381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10914888" y="571500"/>
            <a:ext cx="736600" cy="3587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5483225" y="6032500"/>
            <a:ext cx="1358900" cy="508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363856" y="1948028"/>
            <a:ext cx="12311824" cy="2784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9-created"/>
          <a:stretch>
            <a:fillRect/>
          </a:stretch>
        </p:blipFill>
        <p:spPr>
          <a:xfrm>
            <a:off x="698500" y="469900"/>
            <a:ext cx="699006" cy="8280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0-created"/>
          <a:stretch>
            <a:fillRect/>
          </a:stretch>
        </p:blipFill>
        <p:spPr>
          <a:xfrm>
            <a:off x="0" y="5461000"/>
            <a:ext cx="12192000" cy="1397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1-created"/>
          <a:stretch>
            <a:fillRect/>
          </a:stretch>
        </p:blipFill>
        <p:spPr>
          <a:xfrm>
            <a:off x="698500" y="946531"/>
            <a:ext cx="3282950" cy="6381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10914888" y="571500"/>
            <a:ext cx="736600" cy="3587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5483225" y="6032500"/>
            <a:ext cx="1358900" cy="508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558875" y="1948028"/>
            <a:ext cx="12311824" cy="27846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0-created"/>
          <a:stretch>
            <a:fillRect/>
          </a:stretch>
        </p:blipFill>
        <p:spPr>
          <a:xfrm>
            <a:off x="698500" y="469900"/>
            <a:ext cx="699006" cy="8280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1-created"/>
          <a:stretch>
            <a:fillRect/>
          </a:stretch>
        </p:blipFill>
        <p:spPr>
          <a:xfrm>
            <a:off x="0" y="5461000"/>
            <a:ext cx="12192000" cy="1397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698500" y="946531"/>
            <a:ext cx="2184400" cy="6381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10914888" y="571500"/>
            <a:ext cx="736600" cy="3587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5483225" y="6032500"/>
            <a:ext cx="1358900" cy="508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457272" y="1559693"/>
            <a:ext cx="6048407" cy="3928809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6418072" y="1559820"/>
            <a:ext cx="5665873" cy="27874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0-created"/>
          <a:stretch>
            <a:fillRect/>
          </a:stretch>
        </p:blipFill>
        <p:spPr>
          <a:xfrm>
            <a:off x="698500" y="469900"/>
            <a:ext cx="699006" cy="8280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1-created"/>
          <a:stretch>
            <a:fillRect/>
          </a:stretch>
        </p:blipFill>
        <p:spPr>
          <a:xfrm>
            <a:off x="0" y="5461000"/>
            <a:ext cx="12192000" cy="1397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698500" y="946531"/>
            <a:ext cx="2184400" cy="6381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10914888" y="571500"/>
            <a:ext cx="736600" cy="3587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5483225" y="6032500"/>
            <a:ext cx="1358900" cy="508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628937" y="1578089"/>
            <a:ext cx="6048407" cy="3671697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6344501" y="1578445"/>
            <a:ext cx="5665870" cy="21039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0-created"/>
          <a:stretch>
            <a:fillRect/>
          </a:stretch>
        </p:blipFill>
        <p:spPr>
          <a:xfrm>
            <a:off x="698500" y="469900"/>
            <a:ext cx="699006" cy="82804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11-created"/>
          <a:stretch>
            <a:fillRect/>
          </a:stretch>
        </p:blipFill>
        <p:spPr>
          <a:xfrm>
            <a:off x="0" y="5461000"/>
            <a:ext cx="12192000" cy="1397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12-created"/>
          <a:stretch>
            <a:fillRect/>
          </a:stretch>
        </p:blipFill>
        <p:spPr>
          <a:xfrm>
            <a:off x="698500" y="960044"/>
            <a:ext cx="2711450" cy="638175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13-created"/>
          <a:stretch>
            <a:fillRect/>
          </a:stretch>
        </p:blipFill>
        <p:spPr>
          <a:xfrm>
            <a:off x="10914888" y="571500"/>
            <a:ext cx="736600" cy="358775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14-created"/>
          <a:stretch>
            <a:fillRect/>
          </a:stretch>
        </p:blipFill>
        <p:spPr>
          <a:xfrm>
            <a:off x="5483225" y="6032500"/>
            <a:ext cx="1358900" cy="508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15-created"/>
          <a:stretch>
            <a:fillRect/>
          </a:stretch>
        </p:blipFill>
        <p:spPr>
          <a:xfrm>
            <a:off x="502347" y="1552543"/>
            <a:ext cx="8037195" cy="3528695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16-created"/>
          <a:stretch>
            <a:fillRect/>
          </a:stretch>
        </p:blipFill>
        <p:spPr>
          <a:xfrm>
            <a:off x="8195056" y="2320049"/>
            <a:ext cx="4603140" cy="21039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Slide 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2025-12-10T08:11:14Z</dcterms:created>
  <dcterms:modified xsi:type="dcterms:W3CDTF">2025-12-10T08:11:14Z</dcterms:modified>
</cp:coreProperties>
</file>